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355" r:id="rId4"/>
  </p:sldMasterIdLst>
  <p:notesMasterIdLst>
    <p:notesMasterId r:id="rId6"/>
  </p:notesMasterIdLst>
  <p:handoutMasterIdLst>
    <p:handoutMasterId r:id="rId7"/>
  </p:handoutMasterIdLst>
  <p:sldIdLst>
    <p:sldId id="315" r:id="rId5"/>
  </p:sldIdLst>
  <p:sldSz cx="6858000" cy="9906000" type="A4"/>
  <p:notesSz cx="6888163" cy="100203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9" userDrawn="1">
          <p15:clr>
            <a:srgbClr val="A4A3A4"/>
          </p15:clr>
        </p15:guide>
        <p15:guide id="3" pos="348" userDrawn="1">
          <p15:clr>
            <a:srgbClr val="A4A3A4"/>
          </p15:clr>
        </p15:guide>
        <p15:guide id="15" orient="horz" pos="3579" userDrawn="1">
          <p15:clr>
            <a:srgbClr val="A4A3A4"/>
          </p15:clr>
        </p15:guide>
        <p15:guide id="16" orient="horz" pos="3906" userDrawn="1">
          <p15:clr>
            <a:srgbClr val="A4A3A4"/>
          </p15:clr>
        </p15:guide>
        <p15:guide id="17" orient="horz" pos="5902" userDrawn="1">
          <p15:clr>
            <a:srgbClr val="A4A3A4"/>
          </p15:clr>
        </p15:guide>
        <p15:guide id="18" orient="horz" pos="3744" userDrawn="1">
          <p15:clr>
            <a:srgbClr val="A4A3A4"/>
          </p15:clr>
        </p15:guide>
        <p15:guide id="19" pos="4175" userDrawn="1">
          <p15:clr>
            <a:srgbClr val="A4A3A4"/>
          </p15:clr>
        </p15:guide>
        <p15:guide id="20" pos="1209" userDrawn="1">
          <p15:clr>
            <a:srgbClr val="A4A3A4"/>
          </p15:clr>
        </p15:guide>
        <p15:guide id="21" pos="2199" userDrawn="1">
          <p15:clr>
            <a:srgbClr val="A4A3A4"/>
          </p15:clr>
        </p15:guide>
        <p15:guide id="22" pos="1337" userDrawn="1">
          <p15:clr>
            <a:srgbClr val="A4A3A4"/>
          </p15:clr>
        </p15:guide>
        <p15:guide id="23" pos="3188" userDrawn="1">
          <p15:clr>
            <a:srgbClr val="A4A3A4"/>
          </p15:clr>
        </p15:guide>
        <p15:guide id="24" pos="3316" userDrawn="1">
          <p15:clr>
            <a:srgbClr val="A4A3A4"/>
          </p15:clr>
        </p15:guide>
        <p15:guide id="25" pos="2326" userDrawn="1">
          <p15:clr>
            <a:srgbClr val="A4A3A4"/>
          </p15:clr>
        </p15:guide>
        <p15:guide id="26" pos="226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2857">
          <p15:clr>
            <a:srgbClr val="A4A3A4"/>
          </p15:clr>
        </p15:guide>
        <p15:guide id="4" pos="196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C713"/>
    <a:srgbClr val="00A5E2"/>
    <a:srgbClr val="E61A5D"/>
    <a:srgbClr val="FF3162"/>
    <a:srgbClr val="624963"/>
    <a:srgbClr val="D30F4B"/>
    <a:srgbClr val="0091DF"/>
    <a:srgbClr val="00617F"/>
    <a:srgbClr val="2B6640"/>
    <a:srgbClr val="66B5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792" autoAdjust="0"/>
    <p:restoredTop sz="95455" autoAdjust="0"/>
  </p:normalViewPr>
  <p:slideViewPr>
    <p:cSldViewPr snapToGrid="0" snapToObjects="1" showGuides="1">
      <p:cViewPr varScale="1">
        <p:scale>
          <a:sx n="77" d="100"/>
          <a:sy n="77" d="100"/>
        </p:scale>
        <p:origin x="3066" y="72"/>
      </p:cViewPr>
      <p:guideLst>
        <p:guide orient="horz" pos="1579"/>
        <p:guide pos="348"/>
        <p:guide orient="horz" pos="3579"/>
        <p:guide orient="horz" pos="3906"/>
        <p:guide orient="horz" pos="5902"/>
        <p:guide orient="horz" pos="3744"/>
        <p:guide pos="4175"/>
        <p:guide pos="1209"/>
        <p:guide pos="2199"/>
        <p:guide pos="1337"/>
        <p:guide pos="3188"/>
        <p:guide pos="3316"/>
        <p:guide pos="2326"/>
        <p:guide pos="226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75" d="100"/>
          <a:sy n="75" d="100"/>
        </p:scale>
        <p:origin x="-4050" y="-114"/>
      </p:cViewPr>
      <p:guideLst>
        <p:guide orient="horz" pos="2880"/>
        <p:guide pos="2160"/>
        <p:guide orient="horz" pos="2857"/>
        <p:guide pos="19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ader Placeholder 1"/>
          <p:cNvSpPr>
            <a:spLocks noGrp="1"/>
          </p:cNvSpPr>
          <p:nvPr>
            <p:ph type="hdr" sz="quarter"/>
          </p:nvPr>
        </p:nvSpPr>
        <p:spPr bwMode="gray">
          <a:xfrm>
            <a:off x="182216" y="176715"/>
            <a:ext cx="5983605" cy="178569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700"/>
            </a:lvl1pPr>
            <a:lvl2pPr marL="4563" indent="0">
              <a:defRPr sz="700"/>
            </a:lvl2pPr>
            <a:lvl3pPr marL="0" indent="0">
              <a:defRPr sz="700"/>
            </a:lvl3pPr>
            <a:lvl4pPr marL="4563" indent="0">
              <a:defRPr sz="700"/>
            </a:lvl4pPr>
            <a:lvl5pPr marL="0" indent="0">
              <a:defRPr sz="700"/>
            </a:lvl5pPr>
            <a:lvl6pPr marL="4563" indent="0">
              <a:defRPr sz="700"/>
            </a:lvl6pPr>
            <a:lvl7pPr marL="0" indent="0">
              <a:defRPr sz="700"/>
            </a:lvl7pPr>
            <a:lvl8pPr marL="4563" indent="0">
              <a:defRPr sz="700"/>
            </a:lvl8pPr>
            <a:lvl9pPr marL="0" indent="0">
              <a:defRPr sz="700"/>
            </a:lvl9pPr>
          </a:lstStyle>
          <a:p>
            <a:endParaRPr lang="en-US" dirty="0"/>
          </a:p>
        </p:txBody>
      </p:sp>
      <p:sp>
        <p:nvSpPr>
          <p:cNvPr id="12" name="Date Placeholder 2"/>
          <p:cNvSpPr>
            <a:spLocks noGrp="1"/>
          </p:cNvSpPr>
          <p:nvPr>
            <p:ph type="dt" sz="quarter" idx="1"/>
          </p:nvPr>
        </p:nvSpPr>
        <p:spPr bwMode="gray">
          <a:xfrm>
            <a:off x="6216864" y="9671310"/>
            <a:ext cx="492259" cy="17856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700">
                <a:noFill/>
              </a:defRPr>
            </a:lvl1pPr>
            <a:lvl2pPr marL="0" indent="0">
              <a:defRPr sz="700">
                <a:noFill/>
              </a:defRPr>
            </a:lvl2pPr>
            <a:lvl3pPr marL="0" indent="0" algn="l">
              <a:defRPr sz="700">
                <a:noFill/>
              </a:defRPr>
            </a:lvl3pPr>
            <a:lvl4pPr marL="0" indent="0">
              <a:defRPr sz="700">
                <a:noFill/>
              </a:defRPr>
            </a:lvl4pPr>
            <a:lvl5pPr marL="0" indent="0">
              <a:defRPr sz="700">
                <a:noFill/>
              </a:defRPr>
            </a:lvl5pPr>
            <a:lvl6pPr marL="0" indent="0">
              <a:defRPr sz="700">
                <a:noFill/>
              </a:defRPr>
            </a:lvl6pPr>
            <a:lvl7pPr marL="0" indent="0">
              <a:defRPr sz="700">
                <a:noFill/>
              </a:defRPr>
            </a:lvl7pPr>
            <a:lvl8pPr marL="0" indent="0">
              <a:defRPr sz="700">
                <a:noFill/>
              </a:defRPr>
            </a:lvl8pPr>
            <a:lvl9pPr marL="0" indent="0">
              <a:defRPr sz="700">
                <a:noFill/>
              </a:defRPr>
            </a:lvl9pPr>
          </a:lstStyle>
          <a:p>
            <a:fld id="{D4C110CA-FC68-43DA-BD62-0A387A11A067}" type="datetimeFigureOut">
              <a:rPr lang="en-US" smtClean="0"/>
              <a:pPr/>
              <a:t>7/28/2022</a:t>
            </a:fld>
            <a:endParaRPr lang="en-US" dirty="0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2"/>
          </p:nvPr>
        </p:nvSpPr>
        <p:spPr bwMode="gray">
          <a:xfrm>
            <a:off x="494926" y="9671310"/>
            <a:ext cx="5567925" cy="17856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700"/>
            </a:lvl1pPr>
            <a:lvl2pPr marL="4563" indent="0">
              <a:defRPr sz="700">
                <a:solidFill>
                  <a:schemeClr val="tx1"/>
                </a:solidFill>
              </a:defRPr>
            </a:lvl2pPr>
            <a:lvl3pPr marL="0" indent="0">
              <a:defRPr sz="700"/>
            </a:lvl3pPr>
            <a:lvl4pPr marL="4563" indent="0">
              <a:defRPr sz="700"/>
            </a:lvl4pPr>
            <a:lvl5pPr marL="0" indent="0">
              <a:defRPr sz="700"/>
            </a:lvl5pPr>
            <a:lvl6pPr marL="4563" indent="0">
              <a:defRPr sz="700"/>
            </a:lvl6pPr>
            <a:lvl7pPr marL="0" indent="0">
              <a:defRPr sz="700"/>
            </a:lvl7pPr>
            <a:lvl8pPr marL="4563" indent="0">
              <a:defRPr sz="700"/>
            </a:lvl8pPr>
            <a:lvl9pPr marL="0" indent="0">
              <a:defRPr sz="700"/>
            </a:lvl9pPr>
          </a:lstStyle>
          <a:p>
            <a:endParaRPr lang="en-US" dirty="0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3"/>
          </p:nvPr>
        </p:nvSpPr>
        <p:spPr bwMode="gray">
          <a:xfrm>
            <a:off x="175703" y="9671310"/>
            <a:ext cx="190528" cy="17856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700"/>
            </a:lvl1pPr>
            <a:lvl2pPr marL="0" indent="0">
              <a:defRPr sz="700"/>
            </a:lvl2pPr>
            <a:lvl3pPr marL="0" indent="0">
              <a:defRPr sz="700"/>
            </a:lvl3pPr>
            <a:lvl4pPr marL="0" indent="0">
              <a:defRPr sz="700"/>
            </a:lvl4pPr>
            <a:lvl5pPr marL="0" indent="0">
              <a:defRPr sz="700"/>
            </a:lvl5pPr>
            <a:lvl6pPr marL="0" indent="0">
              <a:defRPr sz="700"/>
            </a:lvl6pPr>
            <a:lvl7pPr marL="0" indent="0">
              <a:defRPr sz="700"/>
            </a:lvl7pPr>
            <a:lvl8pPr marL="0" indent="0">
              <a:defRPr sz="700"/>
            </a:lvl8pPr>
            <a:lvl9pPr marL="0" indent="0">
              <a:defRPr sz="700"/>
            </a:lvl9pPr>
          </a:lstStyle>
          <a:p>
            <a:fld id="{32F3CE37-8989-471A-BC57-D3CAAD03839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6341769" y="192454"/>
            <a:ext cx="364262" cy="36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5931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emf"/><Relationship Id="rId1" Type="http://schemas.openxmlformats.org/officeDocument/2006/relationships/theme" Target="../theme/theme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 bwMode="gray">
          <a:xfrm>
            <a:off x="1158875" y="617538"/>
            <a:ext cx="1282700" cy="1852612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txBody>
          <a:bodyPr vert="horz" lIns="87598" tIns="43799" rIns="87598" bIns="4379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192788" y="2938490"/>
            <a:ext cx="6506513" cy="6465030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Header Placeholder 1"/>
          <p:cNvSpPr>
            <a:spLocks noGrp="1"/>
          </p:cNvSpPr>
          <p:nvPr>
            <p:ph type="hdr" sz="quarter"/>
          </p:nvPr>
        </p:nvSpPr>
        <p:spPr bwMode="gray">
          <a:xfrm>
            <a:off x="199933" y="183269"/>
            <a:ext cx="5900408" cy="185193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700"/>
            </a:lvl1pPr>
            <a:lvl2pPr marL="4563" indent="0">
              <a:defRPr sz="700"/>
            </a:lvl2pPr>
            <a:lvl3pPr marL="0" indent="0">
              <a:defRPr sz="700"/>
            </a:lvl3pPr>
            <a:lvl4pPr marL="4563" indent="0">
              <a:defRPr sz="700"/>
            </a:lvl4pPr>
            <a:lvl5pPr marL="0" indent="0">
              <a:defRPr sz="700"/>
            </a:lvl5pPr>
            <a:lvl6pPr marL="4563" indent="0">
              <a:defRPr sz="700"/>
            </a:lvl6pPr>
            <a:lvl7pPr marL="0" indent="0">
              <a:defRPr sz="700"/>
            </a:lvl7pPr>
            <a:lvl8pPr marL="4563" indent="0">
              <a:defRPr sz="700"/>
            </a:lvl8pPr>
            <a:lvl9pPr marL="0" indent="0">
              <a:defRPr sz="700"/>
            </a:lvl9pPr>
          </a:lstStyle>
          <a:p>
            <a:endParaRPr lang="en-US" dirty="0"/>
          </a:p>
        </p:txBody>
      </p:sp>
      <p:sp>
        <p:nvSpPr>
          <p:cNvPr id="14" name="Date Placeholder 2"/>
          <p:cNvSpPr>
            <a:spLocks noGrp="1"/>
          </p:cNvSpPr>
          <p:nvPr>
            <p:ph type="dt" sz="quarter" idx="1"/>
          </p:nvPr>
        </p:nvSpPr>
        <p:spPr bwMode="gray">
          <a:xfrm>
            <a:off x="6157508" y="9658526"/>
            <a:ext cx="540250" cy="18519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700">
                <a:noFill/>
              </a:defRPr>
            </a:lvl1pPr>
            <a:lvl2pPr marL="0" indent="0">
              <a:defRPr sz="700">
                <a:noFill/>
              </a:defRPr>
            </a:lvl2pPr>
            <a:lvl3pPr marL="0" indent="0" algn="l">
              <a:defRPr sz="700">
                <a:noFill/>
              </a:defRPr>
            </a:lvl3pPr>
            <a:lvl4pPr marL="0" indent="0">
              <a:defRPr sz="700">
                <a:noFill/>
              </a:defRPr>
            </a:lvl4pPr>
            <a:lvl5pPr marL="0" indent="0">
              <a:defRPr sz="700">
                <a:noFill/>
              </a:defRPr>
            </a:lvl5pPr>
            <a:lvl6pPr marL="0" indent="0">
              <a:defRPr sz="700">
                <a:noFill/>
              </a:defRPr>
            </a:lvl6pPr>
            <a:lvl7pPr marL="0" indent="0">
              <a:defRPr sz="700">
                <a:noFill/>
              </a:defRPr>
            </a:lvl7pPr>
            <a:lvl8pPr marL="0" indent="0">
              <a:defRPr sz="700">
                <a:noFill/>
              </a:defRPr>
            </a:lvl8pPr>
            <a:lvl9pPr marL="0" indent="0">
              <a:defRPr sz="700">
                <a:noFill/>
              </a:defRPr>
            </a:lvl9pPr>
          </a:lstStyle>
          <a:p>
            <a:fld id="{D4C110CA-FC68-43DA-BD62-0A387A11A067}" type="datetimeFigureOut">
              <a:rPr lang="en-US" smtClean="0"/>
              <a:pPr/>
              <a:t>7/28/2022</a:t>
            </a:fld>
            <a:endParaRPr lang="en-US" dirty="0"/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4"/>
          </p:nvPr>
        </p:nvSpPr>
        <p:spPr bwMode="gray">
          <a:xfrm>
            <a:off x="547782" y="9658526"/>
            <a:ext cx="5465661" cy="18519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700"/>
            </a:lvl1pPr>
            <a:lvl2pPr marL="4563" indent="0">
              <a:defRPr sz="700">
                <a:solidFill>
                  <a:schemeClr val="tx1"/>
                </a:solidFill>
              </a:defRPr>
            </a:lvl2pPr>
            <a:lvl3pPr marL="0" indent="0">
              <a:defRPr sz="700"/>
            </a:lvl3pPr>
            <a:lvl4pPr marL="4563" indent="0">
              <a:defRPr sz="700"/>
            </a:lvl4pPr>
            <a:lvl5pPr marL="0" indent="0">
              <a:defRPr sz="700"/>
            </a:lvl5pPr>
            <a:lvl6pPr marL="4563" indent="0">
              <a:defRPr sz="700"/>
            </a:lvl6pPr>
            <a:lvl7pPr marL="0" indent="0">
              <a:defRPr sz="700"/>
            </a:lvl7pPr>
            <a:lvl8pPr marL="4563" indent="0">
              <a:defRPr sz="700"/>
            </a:lvl8pPr>
            <a:lvl9pPr marL="0" indent="0">
              <a:defRPr sz="700"/>
            </a:lvl9pPr>
          </a:lstStyle>
          <a:p>
            <a:endParaRPr lang="en-US" dirty="0"/>
          </a:p>
        </p:txBody>
      </p:sp>
      <p:sp>
        <p:nvSpPr>
          <p:cNvPr id="16" name="Slide Number Placeholder 4"/>
          <p:cNvSpPr>
            <a:spLocks noGrp="1"/>
          </p:cNvSpPr>
          <p:nvPr>
            <p:ph type="sldNum" sz="quarter" idx="5"/>
          </p:nvPr>
        </p:nvSpPr>
        <p:spPr bwMode="gray">
          <a:xfrm>
            <a:off x="192834" y="9658526"/>
            <a:ext cx="208896" cy="18519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700"/>
            </a:lvl1pPr>
            <a:lvl2pPr marL="0" indent="0">
              <a:defRPr sz="700"/>
            </a:lvl2pPr>
            <a:lvl3pPr marL="0" indent="0">
              <a:defRPr sz="700"/>
            </a:lvl3pPr>
            <a:lvl4pPr marL="0" indent="0">
              <a:defRPr sz="700"/>
            </a:lvl4pPr>
            <a:lvl5pPr marL="0" indent="0">
              <a:defRPr sz="700"/>
            </a:lvl5pPr>
            <a:lvl6pPr marL="0" indent="0">
              <a:defRPr sz="700"/>
            </a:lvl6pPr>
            <a:lvl7pPr marL="0" indent="0">
              <a:defRPr sz="700"/>
            </a:lvl7pPr>
            <a:lvl8pPr marL="0" indent="0">
              <a:defRPr sz="700"/>
            </a:lvl8pPr>
            <a:lvl9pPr marL="0" indent="0">
              <a:defRPr sz="700"/>
            </a:lvl9pPr>
          </a:lstStyle>
          <a:p>
            <a:fld id="{32F3CE37-8989-471A-BC57-D3CAAD03839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298071" y="205655"/>
            <a:ext cx="399600" cy="39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77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spcBef>
        <a:spcPts val="1800"/>
      </a:spcBef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144000" indent="-144000" algn="l" defTabSz="914400" rtl="0" eaLnBrk="1" latinLnBrk="0" hangingPunct="1">
      <a:spcBef>
        <a:spcPts val="300"/>
      </a:spcBef>
      <a:buFontTx/>
      <a:buBlip>
        <a:blip r:embed="rId3"/>
      </a:buBlip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288000" indent="-144000" algn="l" defTabSz="914400" rtl="0" eaLnBrk="1" latinLnBrk="0" hangingPunct="1">
      <a:spcBef>
        <a:spcPts val="300"/>
      </a:spcBef>
      <a:buFontTx/>
      <a:buBlip>
        <a:blip r:embed="rId4"/>
      </a:buBlip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432000" indent="-144000" algn="l" defTabSz="914400" rtl="0" eaLnBrk="1" latinLnBrk="0" hangingPunct="1">
      <a:spcBef>
        <a:spcPts val="300"/>
      </a:spcBef>
      <a:buFontTx/>
      <a:buBlip>
        <a:blip r:embed="rId5"/>
      </a:buBlip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576000" indent="-144000" algn="l" defTabSz="914400" rtl="0" eaLnBrk="1" latinLnBrk="0" hangingPunct="1">
      <a:spcBef>
        <a:spcPts val="300"/>
      </a:spcBef>
      <a:buFontTx/>
      <a:buBlip>
        <a:blip r:embed="rId6"/>
      </a:buBlip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576000" indent="-144000" algn="l" defTabSz="914400" rtl="0" eaLnBrk="1" latinLnBrk="0" hangingPunct="1">
      <a:spcBef>
        <a:spcPts val="300"/>
      </a:spcBef>
      <a:buFontTx/>
      <a:buBlip>
        <a:blip r:embed="rId6"/>
      </a:buBlip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576000" indent="-144000" algn="l" defTabSz="914400" rtl="0" eaLnBrk="1" latinLnBrk="0" hangingPunct="1">
      <a:spcBef>
        <a:spcPts val="300"/>
      </a:spcBef>
      <a:buFontTx/>
      <a:buBlip>
        <a:blip r:embed="rId6"/>
      </a:buBlip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576000" indent="-144000" algn="l" defTabSz="914400" rtl="0" eaLnBrk="1" latinLnBrk="0" hangingPunct="1">
      <a:spcBef>
        <a:spcPts val="300"/>
      </a:spcBef>
      <a:buFontTx/>
      <a:buBlip>
        <a:blip r:embed="rId6"/>
      </a:buBlip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576000" indent="-144000" algn="l" defTabSz="914400" rtl="0" eaLnBrk="1" latinLnBrk="0" hangingPunct="1">
      <a:spcBef>
        <a:spcPts val="300"/>
      </a:spcBef>
      <a:buFontTx/>
      <a:buBlip>
        <a:blip r:embed="rId6"/>
      </a:buBlip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4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5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5A2FEF8-95DF-4328-850D-3F7840A62554}"/>
              </a:ext>
            </a:extLst>
          </p:cNvPr>
          <p:cNvSpPr/>
          <p:nvPr userDrawn="1"/>
        </p:nvSpPr>
        <p:spPr bwMode="gray">
          <a:xfrm>
            <a:off x="2292744" y="0"/>
            <a:ext cx="4565256" cy="9906000"/>
          </a:xfrm>
          <a:custGeom>
            <a:avLst/>
            <a:gdLst>
              <a:gd name="connsiteX0" fmla="*/ 1341581 w 8114954"/>
              <a:gd name="connsiteY0" fmla="*/ 0 h 6858000"/>
              <a:gd name="connsiteX1" fmla="*/ 8112574 w 8114954"/>
              <a:gd name="connsiteY1" fmla="*/ 0 h 6858000"/>
              <a:gd name="connsiteX2" fmla="*/ 8114954 w 8114954"/>
              <a:gd name="connsiteY2" fmla="*/ 6003673 h 6858000"/>
              <a:gd name="connsiteX3" fmla="*/ 3275458 w 8114954"/>
              <a:gd name="connsiteY3" fmla="*/ 6858000 h 6858000"/>
              <a:gd name="connsiteX4" fmla="*/ 0 w 81149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14954" h="6858000">
                <a:moveTo>
                  <a:pt x="1341581" y="0"/>
                </a:moveTo>
                <a:lnTo>
                  <a:pt x="8112574" y="0"/>
                </a:lnTo>
                <a:cubicBezTo>
                  <a:pt x="8112574" y="1913118"/>
                  <a:pt x="8114954" y="4090555"/>
                  <a:pt x="8114954" y="6003673"/>
                </a:cubicBezTo>
                <a:lnTo>
                  <a:pt x="327545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399070" y="2502387"/>
            <a:ext cx="2036826" cy="856486"/>
          </a:xfrm>
        </p:spPr>
        <p:txBody>
          <a:bodyPr anchor="b"/>
          <a:lstStyle>
            <a:lvl1pPr marL="0" indent="0" algn="l">
              <a:buNone/>
              <a:defRPr sz="2889">
                <a:solidFill>
                  <a:schemeClr val="bg1"/>
                </a:solidFill>
              </a:defRPr>
            </a:lvl1pPr>
            <a:lvl2pPr marL="0" indent="0" algn="l">
              <a:buNone/>
              <a:defRPr sz="2889">
                <a:solidFill>
                  <a:schemeClr val="bg1"/>
                </a:solidFill>
              </a:defRPr>
            </a:lvl2pPr>
            <a:lvl3pPr marL="0" indent="0" algn="l">
              <a:buNone/>
              <a:defRPr sz="2889">
                <a:solidFill>
                  <a:schemeClr val="bg1"/>
                </a:solidFill>
              </a:defRPr>
            </a:lvl3pPr>
            <a:lvl4pPr marL="0" indent="0" algn="l">
              <a:buNone/>
              <a:defRPr sz="2889">
                <a:solidFill>
                  <a:schemeClr val="bg1"/>
                </a:solidFill>
              </a:defRPr>
            </a:lvl4pPr>
            <a:lvl5pPr marL="0" indent="0" algn="l">
              <a:buNone/>
              <a:defRPr sz="2889">
                <a:solidFill>
                  <a:schemeClr val="bg1"/>
                </a:solidFill>
              </a:defRPr>
            </a:lvl5pPr>
            <a:lvl6pPr marL="0" indent="0" algn="l">
              <a:buNone/>
              <a:defRPr sz="2889">
                <a:solidFill>
                  <a:schemeClr val="bg1"/>
                </a:solidFill>
              </a:defRPr>
            </a:lvl6pPr>
            <a:lvl7pPr marL="0" indent="0" algn="l">
              <a:buNone/>
              <a:defRPr sz="2889">
                <a:solidFill>
                  <a:schemeClr val="bg1"/>
                </a:solidFill>
              </a:defRPr>
            </a:lvl7pPr>
            <a:lvl8pPr marL="0" indent="0" algn="l">
              <a:buNone/>
              <a:defRPr sz="2889">
                <a:solidFill>
                  <a:schemeClr val="bg1"/>
                </a:solidFill>
              </a:defRPr>
            </a:lvl8pPr>
            <a:lvl9pPr marL="0" indent="0" algn="l">
              <a:buNone/>
              <a:defRPr sz="2889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9453184E-21E7-418F-A1EC-A49E8D1E2D3B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399180" y="3502703"/>
            <a:ext cx="2036716" cy="2080000"/>
          </a:xfrm>
        </p:spPr>
        <p:txBody>
          <a:bodyPr anchor="t"/>
          <a:lstStyle>
            <a:lvl1pPr>
              <a:defRPr sz="4622" i="1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black">
          <a:xfrm>
            <a:off x="775610" y="5837098"/>
            <a:ext cx="270503" cy="25960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132260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18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black">
          <a:xfrm>
            <a:off x="795703" y="6156440"/>
            <a:ext cx="1640193" cy="156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260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black">
          <a:xfrm>
            <a:off x="394744" y="1018117"/>
            <a:ext cx="405053" cy="1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13F626E8-4D4D-4477-BEF3-9372D1A5AD5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 bwMode="gray">
          <a:xfrm>
            <a:off x="2313792" y="0"/>
            <a:ext cx="4545548" cy="9906000"/>
          </a:xfrm>
          <a:custGeom>
            <a:avLst/>
            <a:gdLst>
              <a:gd name="connsiteX0" fmla="*/ 1331361 w 8079923"/>
              <a:gd name="connsiteY0" fmla="*/ 0 h 6858000"/>
              <a:gd name="connsiteX1" fmla="*/ 8077543 w 8079923"/>
              <a:gd name="connsiteY1" fmla="*/ 0 h 6858000"/>
              <a:gd name="connsiteX2" fmla="*/ 8079923 w 8079923"/>
              <a:gd name="connsiteY2" fmla="*/ 6003673 h 6858000"/>
              <a:gd name="connsiteX3" fmla="*/ 3240429 w 8079923"/>
              <a:gd name="connsiteY3" fmla="*/ 6858000 h 6858000"/>
              <a:gd name="connsiteX4" fmla="*/ 0 w 807992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79923" h="6858000">
                <a:moveTo>
                  <a:pt x="1331361" y="0"/>
                </a:moveTo>
                <a:lnTo>
                  <a:pt x="8077543" y="0"/>
                </a:lnTo>
                <a:cubicBezTo>
                  <a:pt x="8077543" y="1913118"/>
                  <a:pt x="8079923" y="4090555"/>
                  <a:pt x="8079923" y="6003673"/>
                </a:cubicBezTo>
                <a:lnTo>
                  <a:pt x="324042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2" name="Logoschutz" hidden="1">
            <a:extLst>
              <a:ext uri="{FF2B5EF4-FFF2-40B4-BE49-F238E27FC236}">
                <a16:creationId xmlns:a16="http://schemas.microsoft.com/office/drawing/2014/main" id="{C9A9C5E1-5EC5-4E10-A801-6F56DB71E6CD}"/>
              </a:ext>
            </a:extLst>
          </p:cNvPr>
          <p:cNvSpPr/>
          <p:nvPr userDrawn="1">
            <p:custDataLst>
              <p:tags r:id="rId1"/>
            </p:custDataLst>
          </p:nvPr>
        </p:nvSpPr>
        <p:spPr bwMode="gray">
          <a:xfrm>
            <a:off x="293569" y="758117"/>
            <a:ext cx="607579" cy="156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6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26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336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399070" y="2502387"/>
            <a:ext cx="2036826" cy="856486"/>
          </a:xfrm>
        </p:spPr>
        <p:txBody>
          <a:bodyPr anchor="b"/>
          <a:lstStyle>
            <a:lvl1pPr marL="0" indent="0" algn="l">
              <a:buNone/>
              <a:defRPr sz="2889">
                <a:solidFill>
                  <a:schemeClr val="bg1"/>
                </a:solidFill>
              </a:defRPr>
            </a:lvl1pPr>
            <a:lvl2pPr marL="0" indent="0" algn="l">
              <a:buNone/>
              <a:defRPr sz="2889">
                <a:solidFill>
                  <a:schemeClr val="bg1"/>
                </a:solidFill>
              </a:defRPr>
            </a:lvl2pPr>
            <a:lvl3pPr marL="0" indent="0" algn="l">
              <a:buNone/>
              <a:defRPr sz="2889">
                <a:solidFill>
                  <a:schemeClr val="bg1"/>
                </a:solidFill>
              </a:defRPr>
            </a:lvl3pPr>
            <a:lvl4pPr marL="0" indent="0" algn="l">
              <a:buNone/>
              <a:defRPr sz="2889">
                <a:solidFill>
                  <a:schemeClr val="bg1"/>
                </a:solidFill>
              </a:defRPr>
            </a:lvl4pPr>
            <a:lvl5pPr marL="0" indent="0" algn="l">
              <a:buNone/>
              <a:defRPr sz="2889">
                <a:solidFill>
                  <a:schemeClr val="bg1"/>
                </a:solidFill>
              </a:defRPr>
            </a:lvl5pPr>
            <a:lvl6pPr marL="0" indent="0" algn="l">
              <a:buNone/>
              <a:defRPr sz="2889">
                <a:solidFill>
                  <a:schemeClr val="bg1"/>
                </a:solidFill>
              </a:defRPr>
            </a:lvl6pPr>
            <a:lvl7pPr marL="0" indent="0" algn="l">
              <a:buNone/>
              <a:defRPr sz="2889">
                <a:solidFill>
                  <a:schemeClr val="bg1"/>
                </a:solidFill>
              </a:defRPr>
            </a:lvl7pPr>
            <a:lvl8pPr marL="0" indent="0" algn="l">
              <a:buNone/>
              <a:defRPr sz="2889">
                <a:solidFill>
                  <a:schemeClr val="bg1"/>
                </a:solidFill>
              </a:defRPr>
            </a:lvl8pPr>
            <a:lvl9pPr marL="0" indent="0" algn="l">
              <a:buNone/>
              <a:defRPr sz="2889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2CB09DE6-6C5C-466A-98EE-CF45D40F0870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399180" y="3502703"/>
            <a:ext cx="2036716" cy="2080000"/>
          </a:xfrm>
        </p:spPr>
        <p:txBody>
          <a:bodyPr anchor="t"/>
          <a:lstStyle>
            <a:lvl1pPr>
              <a:defRPr sz="4622" i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black">
          <a:xfrm>
            <a:off x="775610" y="5837098"/>
            <a:ext cx="270503" cy="25960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132260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18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black">
          <a:xfrm>
            <a:off x="795703" y="6156440"/>
            <a:ext cx="1640193" cy="156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260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black">
          <a:xfrm>
            <a:off x="394744" y="1018117"/>
            <a:ext cx="405053" cy="1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C0614FA-2289-4D50-861D-D1CE2042502D}"/>
              </a:ext>
            </a:extLst>
          </p:cNvPr>
          <p:cNvSpPr/>
          <p:nvPr userDrawn="1"/>
        </p:nvSpPr>
        <p:spPr bwMode="gray">
          <a:xfrm>
            <a:off x="2292744" y="0"/>
            <a:ext cx="4565256" cy="9906000"/>
          </a:xfrm>
          <a:custGeom>
            <a:avLst/>
            <a:gdLst>
              <a:gd name="connsiteX0" fmla="*/ 1341581 w 8114954"/>
              <a:gd name="connsiteY0" fmla="*/ 0 h 6858000"/>
              <a:gd name="connsiteX1" fmla="*/ 8112574 w 8114954"/>
              <a:gd name="connsiteY1" fmla="*/ 0 h 6858000"/>
              <a:gd name="connsiteX2" fmla="*/ 8114954 w 8114954"/>
              <a:gd name="connsiteY2" fmla="*/ 6003673 h 6858000"/>
              <a:gd name="connsiteX3" fmla="*/ 3275458 w 8114954"/>
              <a:gd name="connsiteY3" fmla="*/ 6858000 h 6858000"/>
              <a:gd name="connsiteX4" fmla="*/ 0 w 81149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14954" h="6858000">
                <a:moveTo>
                  <a:pt x="1341581" y="0"/>
                </a:moveTo>
                <a:lnTo>
                  <a:pt x="8112574" y="0"/>
                </a:lnTo>
                <a:cubicBezTo>
                  <a:pt x="8112574" y="1913118"/>
                  <a:pt x="8114954" y="4090555"/>
                  <a:pt x="8114954" y="6003673"/>
                </a:cubicBezTo>
                <a:lnTo>
                  <a:pt x="327545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2CD53346-3B88-4ECD-BC3C-B158CECCD4F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 bwMode="gray">
          <a:xfrm>
            <a:off x="2313792" y="0"/>
            <a:ext cx="4545548" cy="9906000"/>
          </a:xfrm>
          <a:custGeom>
            <a:avLst/>
            <a:gdLst>
              <a:gd name="connsiteX0" fmla="*/ 1331361 w 8079923"/>
              <a:gd name="connsiteY0" fmla="*/ 0 h 6858000"/>
              <a:gd name="connsiteX1" fmla="*/ 8077543 w 8079923"/>
              <a:gd name="connsiteY1" fmla="*/ 0 h 6858000"/>
              <a:gd name="connsiteX2" fmla="*/ 8079923 w 8079923"/>
              <a:gd name="connsiteY2" fmla="*/ 6003673 h 6858000"/>
              <a:gd name="connsiteX3" fmla="*/ 3240429 w 8079923"/>
              <a:gd name="connsiteY3" fmla="*/ 6858000 h 6858000"/>
              <a:gd name="connsiteX4" fmla="*/ 0 w 807992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79923" h="6858000">
                <a:moveTo>
                  <a:pt x="1331361" y="0"/>
                </a:moveTo>
                <a:lnTo>
                  <a:pt x="8077543" y="0"/>
                </a:lnTo>
                <a:cubicBezTo>
                  <a:pt x="8077543" y="1913118"/>
                  <a:pt x="8079923" y="4090555"/>
                  <a:pt x="8079923" y="6003673"/>
                </a:cubicBezTo>
                <a:lnTo>
                  <a:pt x="324042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3" name="Logoschutz" hidden="1">
            <a:extLst>
              <a:ext uri="{FF2B5EF4-FFF2-40B4-BE49-F238E27FC236}">
                <a16:creationId xmlns:a16="http://schemas.microsoft.com/office/drawing/2014/main" id="{2FE56050-78D4-446C-87C6-B9C42DDC4070}"/>
              </a:ext>
            </a:extLst>
          </p:cNvPr>
          <p:cNvSpPr/>
          <p:nvPr userDrawn="1">
            <p:custDataLst>
              <p:tags r:id="rId1"/>
            </p:custDataLst>
          </p:nvPr>
        </p:nvSpPr>
        <p:spPr bwMode="gray">
          <a:xfrm>
            <a:off x="293569" y="758117"/>
            <a:ext cx="607579" cy="156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6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26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31036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8331062-53AF-412B-A235-6DCBA819F08B}"/>
              </a:ext>
            </a:extLst>
          </p:cNvPr>
          <p:cNvSpPr/>
          <p:nvPr userDrawn="1"/>
        </p:nvSpPr>
        <p:spPr bwMode="gray">
          <a:xfrm>
            <a:off x="2292744" y="0"/>
            <a:ext cx="4565256" cy="9906000"/>
          </a:xfrm>
          <a:custGeom>
            <a:avLst/>
            <a:gdLst>
              <a:gd name="connsiteX0" fmla="*/ 1341581 w 8114954"/>
              <a:gd name="connsiteY0" fmla="*/ 0 h 6858000"/>
              <a:gd name="connsiteX1" fmla="*/ 8112574 w 8114954"/>
              <a:gd name="connsiteY1" fmla="*/ 0 h 6858000"/>
              <a:gd name="connsiteX2" fmla="*/ 8114954 w 8114954"/>
              <a:gd name="connsiteY2" fmla="*/ 6003673 h 6858000"/>
              <a:gd name="connsiteX3" fmla="*/ 3275458 w 8114954"/>
              <a:gd name="connsiteY3" fmla="*/ 6858000 h 6858000"/>
              <a:gd name="connsiteX4" fmla="*/ 0 w 81149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14954" h="6858000">
                <a:moveTo>
                  <a:pt x="1341581" y="0"/>
                </a:moveTo>
                <a:lnTo>
                  <a:pt x="8112574" y="0"/>
                </a:lnTo>
                <a:cubicBezTo>
                  <a:pt x="8112574" y="1913118"/>
                  <a:pt x="8114954" y="4090555"/>
                  <a:pt x="8114954" y="6003673"/>
                </a:cubicBezTo>
                <a:lnTo>
                  <a:pt x="327545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399070" y="2502387"/>
            <a:ext cx="2036826" cy="856486"/>
          </a:xfrm>
        </p:spPr>
        <p:txBody>
          <a:bodyPr anchor="b"/>
          <a:lstStyle>
            <a:lvl1pPr marL="0" indent="0" algn="l">
              <a:buNone/>
              <a:defRPr sz="2889">
                <a:solidFill>
                  <a:schemeClr val="bg1"/>
                </a:solidFill>
              </a:defRPr>
            </a:lvl1pPr>
            <a:lvl2pPr marL="0" indent="0" algn="l">
              <a:buNone/>
              <a:defRPr sz="2889">
                <a:solidFill>
                  <a:schemeClr val="bg1"/>
                </a:solidFill>
              </a:defRPr>
            </a:lvl2pPr>
            <a:lvl3pPr marL="0" indent="0" algn="l">
              <a:buNone/>
              <a:defRPr sz="2889">
                <a:solidFill>
                  <a:schemeClr val="bg1"/>
                </a:solidFill>
              </a:defRPr>
            </a:lvl3pPr>
            <a:lvl4pPr marL="0" indent="0" algn="l">
              <a:buNone/>
              <a:defRPr sz="2889">
                <a:solidFill>
                  <a:schemeClr val="bg1"/>
                </a:solidFill>
              </a:defRPr>
            </a:lvl4pPr>
            <a:lvl5pPr marL="0" indent="0" algn="l">
              <a:buNone/>
              <a:defRPr sz="2889">
                <a:solidFill>
                  <a:schemeClr val="bg1"/>
                </a:solidFill>
              </a:defRPr>
            </a:lvl5pPr>
            <a:lvl6pPr marL="0" indent="0" algn="l">
              <a:buNone/>
              <a:defRPr sz="2889">
                <a:solidFill>
                  <a:schemeClr val="bg1"/>
                </a:solidFill>
              </a:defRPr>
            </a:lvl6pPr>
            <a:lvl7pPr marL="0" indent="0" algn="l">
              <a:buNone/>
              <a:defRPr sz="2889">
                <a:solidFill>
                  <a:schemeClr val="bg1"/>
                </a:solidFill>
              </a:defRPr>
            </a:lvl7pPr>
            <a:lvl8pPr marL="0" indent="0" algn="l">
              <a:buNone/>
              <a:defRPr sz="2889">
                <a:solidFill>
                  <a:schemeClr val="bg1"/>
                </a:solidFill>
              </a:defRPr>
            </a:lvl8pPr>
            <a:lvl9pPr marL="0" indent="0" algn="l">
              <a:buNone/>
              <a:defRPr sz="2889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99CCC57-2F27-4712-AC15-A35FC57882C5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399180" y="3502703"/>
            <a:ext cx="2036716" cy="2080000"/>
          </a:xfrm>
        </p:spPr>
        <p:txBody>
          <a:bodyPr anchor="t"/>
          <a:lstStyle>
            <a:lvl1pPr>
              <a:defRPr sz="4622" i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black">
          <a:xfrm>
            <a:off x="775610" y="5837098"/>
            <a:ext cx="270503" cy="25960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132260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18" b="0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black">
          <a:xfrm>
            <a:off x="795703" y="6156440"/>
            <a:ext cx="1640193" cy="156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260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black">
          <a:xfrm>
            <a:off x="394744" y="1018117"/>
            <a:ext cx="405053" cy="1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F895202-4A4D-43A2-B3BF-4253EA64031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 bwMode="gray">
          <a:xfrm>
            <a:off x="2313792" y="0"/>
            <a:ext cx="4545548" cy="9906000"/>
          </a:xfrm>
          <a:custGeom>
            <a:avLst/>
            <a:gdLst>
              <a:gd name="connsiteX0" fmla="*/ 1331361 w 8079923"/>
              <a:gd name="connsiteY0" fmla="*/ 0 h 6858000"/>
              <a:gd name="connsiteX1" fmla="*/ 8077543 w 8079923"/>
              <a:gd name="connsiteY1" fmla="*/ 0 h 6858000"/>
              <a:gd name="connsiteX2" fmla="*/ 8079923 w 8079923"/>
              <a:gd name="connsiteY2" fmla="*/ 6003673 h 6858000"/>
              <a:gd name="connsiteX3" fmla="*/ 3240429 w 8079923"/>
              <a:gd name="connsiteY3" fmla="*/ 6858000 h 6858000"/>
              <a:gd name="connsiteX4" fmla="*/ 0 w 807992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79923" h="6858000">
                <a:moveTo>
                  <a:pt x="1331361" y="0"/>
                </a:moveTo>
                <a:lnTo>
                  <a:pt x="8077543" y="0"/>
                </a:lnTo>
                <a:cubicBezTo>
                  <a:pt x="8077543" y="1913118"/>
                  <a:pt x="8079923" y="4090555"/>
                  <a:pt x="8079923" y="6003673"/>
                </a:cubicBezTo>
                <a:lnTo>
                  <a:pt x="324042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3" name="Logoschutz" hidden="1">
            <a:extLst>
              <a:ext uri="{FF2B5EF4-FFF2-40B4-BE49-F238E27FC236}">
                <a16:creationId xmlns:a16="http://schemas.microsoft.com/office/drawing/2014/main" id="{82EE1829-716E-40CB-A4A0-CAB36B358641}"/>
              </a:ext>
            </a:extLst>
          </p:cNvPr>
          <p:cNvSpPr/>
          <p:nvPr userDrawn="1">
            <p:custDataLst>
              <p:tags r:id="rId1"/>
            </p:custDataLst>
          </p:nvPr>
        </p:nvSpPr>
        <p:spPr bwMode="gray">
          <a:xfrm>
            <a:off x="293569" y="758117"/>
            <a:ext cx="607579" cy="156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6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26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416771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 bwMode="gray">
          <a:xfrm>
            <a:off x="1112075" y="582891"/>
            <a:ext cx="5414206" cy="1248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5" name="Text Placeholder 54"/>
          <p:cNvSpPr>
            <a:spLocks noGrp="1"/>
          </p:cNvSpPr>
          <p:nvPr>
            <p:ph type="body" sz="quarter" idx="13"/>
          </p:nvPr>
        </p:nvSpPr>
        <p:spPr bwMode="gray">
          <a:xfrm>
            <a:off x="1128149" y="2663153"/>
            <a:ext cx="2632843" cy="6703710"/>
          </a:xfrm>
        </p:spPr>
        <p:txBody>
          <a:bodyPr/>
          <a:lstStyle>
            <a:lvl1pPr marL="389988" indent="-389988">
              <a:spcBef>
                <a:spcPts val="2600"/>
              </a:spcBef>
              <a:spcAft>
                <a:spcPts val="0"/>
              </a:spcAft>
              <a:buFontTx/>
              <a:buBlip>
                <a:blip r:embed="rId3"/>
              </a:buBlip>
              <a:defRPr sz="2889"/>
            </a:lvl1pPr>
            <a:lvl2pPr marL="779976" indent="-389988">
              <a:spcBef>
                <a:spcPts val="867"/>
              </a:spcBef>
              <a:spcAft>
                <a:spcPts val="0"/>
              </a:spcAft>
              <a:buFontTx/>
              <a:buBlip>
                <a:blip r:embed="rId4"/>
              </a:buBlip>
              <a:defRPr sz="2889"/>
            </a:lvl2pPr>
            <a:lvl3pPr marL="1169964" indent="-389988">
              <a:spcBef>
                <a:spcPts val="867"/>
              </a:spcBef>
              <a:spcAft>
                <a:spcPts val="0"/>
              </a:spcAft>
              <a:buFontTx/>
              <a:buBlip>
                <a:blip r:embed="rId5"/>
              </a:buBlip>
              <a:defRPr sz="2889"/>
            </a:lvl3pPr>
            <a:lvl4pPr marL="1559952" indent="-389988">
              <a:spcBef>
                <a:spcPts val="867"/>
              </a:spcBef>
              <a:spcAft>
                <a:spcPts val="0"/>
              </a:spcAft>
              <a:buFontTx/>
              <a:buBlip>
                <a:blip r:embed="rId6"/>
              </a:buBlip>
              <a:defRPr sz="2889"/>
            </a:lvl4pPr>
            <a:lvl5pPr>
              <a:spcBef>
                <a:spcPts val="867"/>
              </a:spcBef>
              <a:spcAft>
                <a:spcPts val="0"/>
              </a:spcAft>
              <a:defRPr sz="2889"/>
            </a:lvl5pPr>
            <a:lvl6pPr>
              <a:spcBef>
                <a:spcPts val="867"/>
              </a:spcBef>
              <a:spcAft>
                <a:spcPts val="0"/>
              </a:spcAft>
              <a:defRPr sz="2889"/>
            </a:lvl6pPr>
            <a:lvl7pPr>
              <a:spcBef>
                <a:spcPts val="867"/>
              </a:spcBef>
              <a:spcAft>
                <a:spcPts val="0"/>
              </a:spcAft>
              <a:defRPr sz="2889"/>
            </a:lvl7pPr>
            <a:lvl8pPr>
              <a:spcBef>
                <a:spcPts val="867"/>
              </a:spcBef>
              <a:spcAft>
                <a:spcPts val="0"/>
              </a:spcAft>
              <a:defRPr sz="2889"/>
            </a:lvl8pPr>
            <a:lvl9pPr>
              <a:spcBef>
                <a:spcPts val="867"/>
              </a:spcBef>
              <a:spcAft>
                <a:spcPts val="0"/>
              </a:spcAft>
              <a:defRPr sz="28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3EB53ADF-5111-40B8-BD25-E86AF4ED5048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>
          <a:xfrm>
            <a:off x="548325" y="9559237"/>
            <a:ext cx="3212667" cy="156000"/>
          </a:xfrm>
        </p:spPr>
        <p:txBody>
          <a:bodyPr/>
          <a:lstStyle/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>
          <a:xfrm>
            <a:off x="110176" y="9559237"/>
            <a:ext cx="220712" cy="156000"/>
          </a:xfrm>
        </p:spPr>
        <p:txBody>
          <a:bodyPr/>
          <a:lstStyle/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394832" y="1018117"/>
            <a:ext cx="405053" cy="1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/>
          <p:cNvGrpSpPr/>
          <p:nvPr/>
        </p:nvGrpSpPr>
        <p:grpSpPr bwMode="black">
          <a:xfrm>
            <a:off x="4390454" y="1"/>
            <a:ext cx="2467546" cy="9906000"/>
            <a:chOff x="7804236" y="1"/>
            <a:chExt cx="4386177" cy="6858000"/>
          </a:xfrm>
        </p:grpSpPr>
        <p:sp>
          <p:nvSpPr>
            <p:cNvPr id="19" name="Freeform 6"/>
            <p:cNvSpPr>
              <a:spLocks/>
            </p:cNvSpPr>
            <p:nvPr userDrawn="1"/>
          </p:nvSpPr>
          <p:spPr bwMode="black">
            <a:xfrm>
              <a:off x="7804236" y="1"/>
              <a:ext cx="2489310" cy="6858000"/>
            </a:xfrm>
            <a:custGeom>
              <a:avLst/>
              <a:gdLst>
                <a:gd name="T0" fmla="*/ 9 w 1857"/>
                <a:gd name="T1" fmla="*/ 5116 h 5116"/>
                <a:gd name="T2" fmla="*/ 1857 w 1857"/>
                <a:gd name="T3" fmla="*/ 0 h 5116"/>
                <a:gd name="T4" fmla="*/ 1847 w 1857"/>
                <a:gd name="T5" fmla="*/ 0 h 5116"/>
                <a:gd name="T6" fmla="*/ 0 w 1857"/>
                <a:gd name="T7" fmla="*/ 5116 h 5116"/>
                <a:gd name="T8" fmla="*/ 9 w 1857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7" h="5116">
                  <a:moveTo>
                    <a:pt x="9" y="5116"/>
                  </a:moveTo>
                  <a:lnTo>
                    <a:pt x="1857" y="0"/>
                  </a:lnTo>
                  <a:lnTo>
                    <a:pt x="1847" y="0"/>
                  </a:lnTo>
                  <a:lnTo>
                    <a:pt x="0" y="5116"/>
                  </a:lnTo>
                  <a:lnTo>
                    <a:pt x="9" y="511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60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black">
            <a:xfrm>
              <a:off x="8456276" y="1408976"/>
              <a:ext cx="3734137" cy="5449024"/>
            </a:xfrm>
            <a:custGeom>
              <a:avLst/>
              <a:gdLst>
                <a:gd name="T0" fmla="*/ 0 w 2785"/>
                <a:gd name="T1" fmla="*/ 4064 h 4064"/>
                <a:gd name="T2" fmla="*/ 11 w 2785"/>
                <a:gd name="T3" fmla="*/ 4064 h 4064"/>
                <a:gd name="T4" fmla="*/ 2785 w 2785"/>
                <a:gd name="T5" fmla="*/ 17 h 4064"/>
                <a:gd name="T6" fmla="*/ 2785 w 2785"/>
                <a:gd name="T7" fmla="*/ 0 h 4064"/>
                <a:gd name="T8" fmla="*/ 0 w 2785"/>
                <a:gd name="T9" fmla="*/ 4064 h 4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4064">
                  <a:moveTo>
                    <a:pt x="0" y="4064"/>
                  </a:moveTo>
                  <a:lnTo>
                    <a:pt x="11" y="4064"/>
                  </a:lnTo>
                  <a:lnTo>
                    <a:pt x="2785" y="17"/>
                  </a:lnTo>
                  <a:lnTo>
                    <a:pt x="2785" y="0"/>
                  </a:lnTo>
                  <a:lnTo>
                    <a:pt x="0" y="406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600"/>
            </a:p>
          </p:txBody>
        </p:sp>
      </p:grpSp>
      <p:sp>
        <p:nvSpPr>
          <p:cNvPr id="6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293569" y="758117"/>
            <a:ext cx="607579" cy="156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6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26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73391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705" userDrawn="1">
          <p15:clr>
            <a:srgbClr val="FBAE40"/>
          </p15:clr>
        </p15:guide>
        <p15:guide id="2" orient="horz" pos="5902" userDrawn="1">
          <p15:clr>
            <a:srgbClr val="FBAE40"/>
          </p15:clr>
        </p15:guide>
        <p15:guide id="3" orient="horz" pos="1678" userDrawn="1">
          <p15:clr>
            <a:srgbClr val="FBAE40"/>
          </p15:clr>
        </p15:guide>
        <p15:guide id="4" pos="2371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 bwMode="invGray">
          <a:xfrm>
            <a:off x="0" y="1"/>
            <a:ext cx="1183978" cy="9910586"/>
          </a:xfrm>
          <a:custGeom>
            <a:avLst/>
            <a:gdLst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195843 w 2104575"/>
              <a:gd name="connsiteY4" fmla="*/ 6858000 h 6858000"/>
              <a:gd name="connsiteX5" fmla="*/ 0 w 2104575"/>
              <a:gd name="connsiteY5" fmla="*/ 6858000 h 6858000"/>
              <a:gd name="connsiteX6" fmla="*/ 0 w 2104575"/>
              <a:gd name="connsiteY6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0 w 2104575"/>
              <a:gd name="connsiteY4" fmla="*/ 6858000 h 6858000"/>
              <a:gd name="connsiteX5" fmla="*/ 0 w 2104575"/>
              <a:gd name="connsiteY5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0 w 2104575"/>
              <a:gd name="connsiteY3" fmla="*/ 6858000 h 6858000"/>
              <a:gd name="connsiteX4" fmla="*/ 0 w 2104575"/>
              <a:gd name="connsiteY4" fmla="*/ 0 h 6858000"/>
              <a:gd name="connsiteX0" fmla="*/ 0 w 2104575"/>
              <a:gd name="connsiteY0" fmla="*/ 0 h 6861175"/>
              <a:gd name="connsiteX1" fmla="*/ 2104575 w 2104575"/>
              <a:gd name="connsiteY1" fmla="*/ 0 h 6861175"/>
              <a:gd name="connsiteX2" fmla="*/ 650732 w 2104575"/>
              <a:gd name="connsiteY2" fmla="*/ 6861175 h 6861175"/>
              <a:gd name="connsiteX3" fmla="*/ 0 w 2104575"/>
              <a:gd name="connsiteY3" fmla="*/ 6858000 h 6861175"/>
              <a:gd name="connsiteX4" fmla="*/ 0 w 2104575"/>
              <a:gd name="connsiteY4" fmla="*/ 0 h 6861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4575" h="6861175">
                <a:moveTo>
                  <a:pt x="0" y="0"/>
                </a:moveTo>
                <a:lnTo>
                  <a:pt x="2104575" y="0"/>
                </a:lnTo>
                <a:lnTo>
                  <a:pt x="650732" y="6861175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E61A5D"/>
              </a:gs>
              <a:gs pos="50000">
                <a:srgbClr val="E61A5D"/>
              </a:gs>
              <a:gs pos="84000">
                <a:srgbClr val="E61A5D">
                  <a:alpha val="0"/>
                </a:srgbClr>
              </a:gs>
            </a:gsLst>
            <a:lin ang="27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132080" tIns="66040" rIns="132080" bIns="6604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600" dirty="0" err="1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EACA9DDE-6CF4-4C99-A2B7-6AB362D7B47D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black">
          <a:xfrm>
            <a:off x="3851431" y="4427011"/>
            <a:ext cx="2531580" cy="1040000"/>
          </a:xfrm>
        </p:spPr>
        <p:txBody>
          <a:bodyPr anchor="t"/>
          <a:lstStyle>
            <a:lvl1pPr marL="0" indent="0" algn="l">
              <a:buNone/>
              <a:defRPr sz="3467" b="1">
                <a:solidFill>
                  <a:schemeClr val="accent1"/>
                </a:solidFill>
              </a:defRPr>
            </a:lvl1pPr>
            <a:lvl2pPr marL="0" indent="0" algn="l">
              <a:buNone/>
              <a:defRPr sz="3467" b="1">
                <a:solidFill>
                  <a:schemeClr val="accent1"/>
                </a:solidFill>
              </a:defRPr>
            </a:lvl2pPr>
            <a:lvl3pPr marL="0" indent="0" algn="l">
              <a:buNone/>
              <a:defRPr sz="3467" b="1">
                <a:solidFill>
                  <a:schemeClr val="accent1"/>
                </a:solidFill>
              </a:defRPr>
            </a:lvl3pPr>
            <a:lvl4pPr marL="0" indent="0" algn="l">
              <a:buNone/>
              <a:defRPr sz="3467" b="1">
                <a:solidFill>
                  <a:schemeClr val="accent1"/>
                </a:solidFill>
              </a:defRPr>
            </a:lvl4pPr>
            <a:lvl5pPr marL="0" indent="0" algn="l">
              <a:buNone/>
              <a:defRPr sz="3467" b="1">
                <a:solidFill>
                  <a:schemeClr val="accent1"/>
                </a:solidFill>
              </a:defRPr>
            </a:lvl5pPr>
            <a:lvl6pPr marL="0" indent="0" algn="l">
              <a:buNone/>
              <a:defRPr sz="3467" b="1">
                <a:solidFill>
                  <a:schemeClr val="accent1"/>
                </a:solidFill>
              </a:defRPr>
            </a:lvl6pPr>
            <a:lvl7pPr marL="0" indent="0" algn="l">
              <a:buNone/>
              <a:defRPr sz="3467" b="1">
                <a:solidFill>
                  <a:schemeClr val="accent1"/>
                </a:solidFill>
              </a:defRPr>
            </a:lvl7pPr>
            <a:lvl8pPr marL="0" indent="0" algn="l">
              <a:buNone/>
              <a:defRPr sz="3467" b="1">
                <a:solidFill>
                  <a:schemeClr val="accent1"/>
                </a:solidFill>
              </a:defRPr>
            </a:lvl8pPr>
            <a:lvl9pPr marL="0" indent="0" algn="l">
              <a:buNone/>
              <a:defRPr sz="3467" b="1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018229" y="2128970"/>
            <a:ext cx="2329053" cy="2081088"/>
          </a:xfrm>
        </p:spPr>
        <p:txBody>
          <a:bodyPr anchor="b"/>
          <a:lstStyle>
            <a:lvl1pPr algn="r">
              <a:defRPr sz="6933" i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49" name="Group 48"/>
          <p:cNvGrpSpPr/>
          <p:nvPr/>
        </p:nvGrpSpPr>
        <p:grpSpPr bwMode="black">
          <a:xfrm>
            <a:off x="2649782" y="1"/>
            <a:ext cx="1459039" cy="9906000"/>
            <a:chOff x="4710111" y="1"/>
            <a:chExt cx="2593510" cy="6858000"/>
          </a:xfrm>
        </p:grpSpPr>
        <p:sp>
          <p:nvSpPr>
            <p:cNvPr id="50" name="Freeform 6"/>
            <p:cNvSpPr>
              <a:spLocks/>
            </p:cNvSpPr>
            <p:nvPr userDrawn="1"/>
          </p:nvSpPr>
          <p:spPr bwMode="black">
            <a:xfrm>
              <a:off x="4710111" y="1"/>
              <a:ext cx="2393982" cy="6858000"/>
            </a:xfrm>
            <a:custGeom>
              <a:avLst/>
              <a:gdLst>
                <a:gd name="T0" fmla="*/ 9 w 1781"/>
                <a:gd name="T1" fmla="*/ 5102 h 5102"/>
                <a:gd name="T2" fmla="*/ 1781 w 1781"/>
                <a:gd name="T3" fmla="*/ 0 h 5102"/>
                <a:gd name="T4" fmla="*/ 1770 w 1781"/>
                <a:gd name="T5" fmla="*/ 0 h 5102"/>
                <a:gd name="T6" fmla="*/ 0 w 1781"/>
                <a:gd name="T7" fmla="*/ 5102 h 5102"/>
                <a:gd name="T8" fmla="*/ 9 w 1781"/>
                <a:gd name="T9" fmla="*/ 5102 h 5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1" h="5102">
                  <a:moveTo>
                    <a:pt x="9" y="5102"/>
                  </a:moveTo>
                  <a:lnTo>
                    <a:pt x="1781" y="0"/>
                  </a:lnTo>
                  <a:lnTo>
                    <a:pt x="1770" y="0"/>
                  </a:lnTo>
                  <a:lnTo>
                    <a:pt x="0" y="5102"/>
                  </a:lnTo>
                  <a:lnTo>
                    <a:pt x="9" y="5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600"/>
            </a:p>
          </p:txBody>
        </p:sp>
        <p:sp>
          <p:nvSpPr>
            <p:cNvPr id="51" name="Freeform 12"/>
            <p:cNvSpPr>
              <a:spLocks/>
            </p:cNvSpPr>
            <p:nvPr userDrawn="1"/>
          </p:nvSpPr>
          <p:spPr bwMode="black">
            <a:xfrm>
              <a:off x="5945695" y="2"/>
              <a:ext cx="1357926" cy="6857998"/>
            </a:xfrm>
            <a:custGeom>
              <a:avLst/>
              <a:gdLst>
                <a:gd name="T0" fmla="*/ 9 w 1013"/>
                <a:gd name="T1" fmla="*/ 5116 h 5116"/>
                <a:gd name="T2" fmla="*/ 1013 w 1013"/>
                <a:gd name="T3" fmla="*/ 0 h 5116"/>
                <a:gd name="T4" fmla="*/ 1004 w 1013"/>
                <a:gd name="T5" fmla="*/ 0 h 5116"/>
                <a:gd name="T6" fmla="*/ 0 w 1013"/>
                <a:gd name="T7" fmla="*/ 5116 h 5116"/>
                <a:gd name="T8" fmla="*/ 9 w 1013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3" h="5116">
                  <a:moveTo>
                    <a:pt x="9" y="5116"/>
                  </a:moveTo>
                  <a:lnTo>
                    <a:pt x="1013" y="0"/>
                  </a:lnTo>
                  <a:lnTo>
                    <a:pt x="1004" y="0"/>
                  </a:lnTo>
                  <a:lnTo>
                    <a:pt x="0" y="5116"/>
                  </a:lnTo>
                  <a:lnTo>
                    <a:pt x="9" y="51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600"/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11221" y="892232"/>
            <a:ext cx="222356" cy="57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48385" y="735689"/>
            <a:ext cx="344295" cy="884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3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34135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 bwMode="black">
          <a:xfrm>
            <a:off x="3229129" y="0"/>
            <a:ext cx="3628871" cy="9906000"/>
            <a:chOff x="-7368753" y="-1854009"/>
            <a:chExt cx="6299342" cy="6697306"/>
          </a:xfrm>
        </p:grpSpPr>
        <p:sp>
          <p:nvSpPr>
            <p:cNvPr id="37" name="Freeform 6"/>
            <p:cNvSpPr>
              <a:spLocks/>
            </p:cNvSpPr>
            <p:nvPr userDrawn="1"/>
          </p:nvSpPr>
          <p:spPr bwMode="black">
            <a:xfrm>
              <a:off x="-3543591" y="1231517"/>
              <a:ext cx="2474180" cy="3611780"/>
            </a:xfrm>
            <a:custGeom>
              <a:avLst/>
              <a:gdLst>
                <a:gd name="T0" fmla="*/ 0 w 1890"/>
                <a:gd name="T1" fmla="*/ 2759 h 2759"/>
                <a:gd name="T2" fmla="*/ 12 w 1890"/>
                <a:gd name="T3" fmla="*/ 2759 h 2759"/>
                <a:gd name="T4" fmla="*/ 1890 w 1890"/>
                <a:gd name="T5" fmla="*/ 17 h 2759"/>
                <a:gd name="T6" fmla="*/ 1890 w 1890"/>
                <a:gd name="T7" fmla="*/ 0 h 2759"/>
                <a:gd name="T8" fmla="*/ 0 w 1890"/>
                <a:gd name="T9" fmla="*/ 2759 h 2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0" h="2759">
                  <a:moveTo>
                    <a:pt x="0" y="2759"/>
                  </a:moveTo>
                  <a:lnTo>
                    <a:pt x="12" y="2759"/>
                  </a:lnTo>
                  <a:lnTo>
                    <a:pt x="1890" y="17"/>
                  </a:lnTo>
                  <a:lnTo>
                    <a:pt x="1890" y="0"/>
                  </a:lnTo>
                  <a:lnTo>
                    <a:pt x="0" y="27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sz="2600"/>
            </a:p>
          </p:txBody>
        </p:sp>
        <p:sp>
          <p:nvSpPr>
            <p:cNvPr id="38" name="Freeform 7"/>
            <p:cNvSpPr>
              <a:spLocks/>
            </p:cNvSpPr>
            <p:nvPr userDrawn="1"/>
          </p:nvSpPr>
          <p:spPr bwMode="black">
            <a:xfrm>
              <a:off x="-7368753" y="-1854009"/>
              <a:ext cx="1327417" cy="6697305"/>
            </a:xfrm>
            <a:custGeom>
              <a:avLst/>
              <a:gdLst>
                <a:gd name="T0" fmla="*/ 10 w 1014"/>
                <a:gd name="T1" fmla="*/ 5116 h 5116"/>
                <a:gd name="T2" fmla="*/ 1014 w 1014"/>
                <a:gd name="T3" fmla="*/ 0 h 5116"/>
                <a:gd name="T4" fmla="*/ 1007 w 1014"/>
                <a:gd name="T5" fmla="*/ 0 h 5116"/>
                <a:gd name="T6" fmla="*/ 0 w 1014"/>
                <a:gd name="T7" fmla="*/ 5116 h 5116"/>
                <a:gd name="T8" fmla="*/ 10 w 1014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4" h="5116">
                  <a:moveTo>
                    <a:pt x="10" y="5116"/>
                  </a:moveTo>
                  <a:lnTo>
                    <a:pt x="1014" y="0"/>
                  </a:lnTo>
                  <a:lnTo>
                    <a:pt x="1007" y="0"/>
                  </a:lnTo>
                  <a:lnTo>
                    <a:pt x="0" y="5116"/>
                  </a:lnTo>
                  <a:lnTo>
                    <a:pt x="10" y="51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sz="2600"/>
            </a:p>
          </p:txBody>
        </p:sp>
      </p:grpSp>
      <p:sp>
        <p:nvSpPr>
          <p:cNvPr id="6" name="Freeform 5"/>
          <p:cNvSpPr/>
          <p:nvPr/>
        </p:nvSpPr>
        <p:spPr bwMode="ltGray">
          <a:xfrm>
            <a:off x="0" y="1"/>
            <a:ext cx="1183978" cy="9909439"/>
          </a:xfrm>
          <a:custGeom>
            <a:avLst/>
            <a:gdLst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195843 w 2104575"/>
              <a:gd name="connsiteY4" fmla="*/ 6858000 h 6858000"/>
              <a:gd name="connsiteX5" fmla="*/ 0 w 2104575"/>
              <a:gd name="connsiteY5" fmla="*/ 6858000 h 6858000"/>
              <a:gd name="connsiteX6" fmla="*/ 0 w 2104575"/>
              <a:gd name="connsiteY6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0 w 2104575"/>
              <a:gd name="connsiteY4" fmla="*/ 6858000 h 6858000"/>
              <a:gd name="connsiteX5" fmla="*/ 0 w 2104575"/>
              <a:gd name="connsiteY5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0 w 2104575"/>
              <a:gd name="connsiteY3" fmla="*/ 6858000 h 6858000"/>
              <a:gd name="connsiteX4" fmla="*/ 0 w 2104575"/>
              <a:gd name="connsiteY4" fmla="*/ 0 h 6858000"/>
              <a:gd name="connsiteX0" fmla="*/ 0 w 2104575"/>
              <a:gd name="connsiteY0" fmla="*/ 0 h 6860381"/>
              <a:gd name="connsiteX1" fmla="*/ 2104575 w 2104575"/>
              <a:gd name="connsiteY1" fmla="*/ 0 h 6860381"/>
              <a:gd name="connsiteX2" fmla="*/ 645970 w 2104575"/>
              <a:gd name="connsiteY2" fmla="*/ 6860381 h 6860381"/>
              <a:gd name="connsiteX3" fmla="*/ 0 w 2104575"/>
              <a:gd name="connsiteY3" fmla="*/ 6858000 h 6860381"/>
              <a:gd name="connsiteX4" fmla="*/ 0 w 2104575"/>
              <a:gd name="connsiteY4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4575" h="6860381">
                <a:moveTo>
                  <a:pt x="0" y="0"/>
                </a:moveTo>
                <a:lnTo>
                  <a:pt x="2104575" y="0"/>
                </a:lnTo>
                <a:lnTo>
                  <a:pt x="645970" y="6860381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A5E2"/>
              </a:gs>
              <a:gs pos="50000">
                <a:srgbClr val="00A5E2"/>
              </a:gs>
              <a:gs pos="84000">
                <a:schemeClr val="accent2">
                  <a:alpha val="0"/>
                </a:schemeClr>
              </a:gs>
            </a:gsLst>
            <a:lin ang="27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132080" tIns="66040" rIns="132080" bIns="6604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600" dirty="0" err="1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3757082" y="4317926"/>
            <a:ext cx="2531580" cy="2081088"/>
          </a:xfrm>
        </p:spPr>
        <p:txBody>
          <a:bodyPr anchor="t"/>
          <a:lstStyle>
            <a:lvl1pPr algn="l">
              <a:defRPr sz="6933" i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EC4C773C-56E9-4938-AEBD-712BC038121E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black">
          <a:xfrm>
            <a:off x="1070121" y="3083383"/>
            <a:ext cx="2531580" cy="1040000"/>
          </a:xfrm>
        </p:spPr>
        <p:txBody>
          <a:bodyPr anchor="b"/>
          <a:lstStyle>
            <a:lvl1pPr marL="0" indent="0" algn="r">
              <a:buNone/>
              <a:defRPr sz="3467" b="1">
                <a:solidFill>
                  <a:schemeClr val="accent1"/>
                </a:solidFill>
              </a:defRPr>
            </a:lvl1pPr>
            <a:lvl2pPr marL="0" indent="0" algn="l">
              <a:buNone/>
              <a:defRPr sz="3467" b="1">
                <a:solidFill>
                  <a:schemeClr val="accent1"/>
                </a:solidFill>
              </a:defRPr>
            </a:lvl2pPr>
            <a:lvl3pPr marL="0" indent="0" algn="l">
              <a:buNone/>
              <a:defRPr sz="3467" b="1">
                <a:solidFill>
                  <a:schemeClr val="accent1"/>
                </a:solidFill>
              </a:defRPr>
            </a:lvl3pPr>
            <a:lvl4pPr marL="0" indent="0" algn="l">
              <a:buNone/>
              <a:defRPr sz="3467" b="1">
                <a:solidFill>
                  <a:schemeClr val="accent1"/>
                </a:solidFill>
              </a:defRPr>
            </a:lvl4pPr>
            <a:lvl5pPr marL="0" indent="0" algn="l">
              <a:buNone/>
              <a:defRPr sz="3467" b="1">
                <a:solidFill>
                  <a:schemeClr val="accent1"/>
                </a:solidFill>
              </a:defRPr>
            </a:lvl5pPr>
            <a:lvl6pPr marL="0" indent="0" algn="l">
              <a:buNone/>
              <a:defRPr sz="3467" b="1">
                <a:solidFill>
                  <a:schemeClr val="accent1"/>
                </a:solidFill>
              </a:defRPr>
            </a:lvl6pPr>
            <a:lvl7pPr marL="0" indent="0" algn="l">
              <a:buNone/>
              <a:defRPr sz="3467" b="1">
                <a:solidFill>
                  <a:schemeClr val="accent1"/>
                </a:solidFill>
              </a:defRPr>
            </a:lvl7pPr>
            <a:lvl8pPr marL="0" indent="0" algn="l">
              <a:buNone/>
              <a:defRPr sz="3467" b="1">
                <a:solidFill>
                  <a:schemeClr val="accent1"/>
                </a:solidFill>
              </a:defRPr>
            </a:lvl8pPr>
            <a:lvl9pPr marL="0" indent="0" algn="l">
              <a:buNone/>
              <a:defRPr sz="3467" b="1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11221" y="892232"/>
            <a:ext cx="222356" cy="57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48385" y="735689"/>
            <a:ext cx="344295" cy="884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3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367840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3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 bwMode="ltGray">
          <a:xfrm>
            <a:off x="0" y="1"/>
            <a:ext cx="1183978" cy="9909439"/>
          </a:xfrm>
          <a:custGeom>
            <a:avLst/>
            <a:gdLst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195843 w 2104575"/>
              <a:gd name="connsiteY4" fmla="*/ 6858000 h 6858000"/>
              <a:gd name="connsiteX5" fmla="*/ 0 w 2104575"/>
              <a:gd name="connsiteY5" fmla="*/ 6858000 h 6858000"/>
              <a:gd name="connsiteX6" fmla="*/ 0 w 2104575"/>
              <a:gd name="connsiteY6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0 w 2104575"/>
              <a:gd name="connsiteY4" fmla="*/ 6858000 h 6858000"/>
              <a:gd name="connsiteX5" fmla="*/ 0 w 2104575"/>
              <a:gd name="connsiteY5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0 w 2104575"/>
              <a:gd name="connsiteY3" fmla="*/ 6858000 h 6858000"/>
              <a:gd name="connsiteX4" fmla="*/ 0 w 2104575"/>
              <a:gd name="connsiteY4" fmla="*/ 0 h 6858000"/>
              <a:gd name="connsiteX0" fmla="*/ 0 w 2104575"/>
              <a:gd name="connsiteY0" fmla="*/ 0 h 6860381"/>
              <a:gd name="connsiteX1" fmla="*/ 2104575 w 2104575"/>
              <a:gd name="connsiteY1" fmla="*/ 0 h 6860381"/>
              <a:gd name="connsiteX2" fmla="*/ 645970 w 2104575"/>
              <a:gd name="connsiteY2" fmla="*/ 6860381 h 6860381"/>
              <a:gd name="connsiteX3" fmla="*/ 0 w 2104575"/>
              <a:gd name="connsiteY3" fmla="*/ 6858000 h 6860381"/>
              <a:gd name="connsiteX4" fmla="*/ 0 w 2104575"/>
              <a:gd name="connsiteY4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4575" h="6860381">
                <a:moveTo>
                  <a:pt x="0" y="0"/>
                </a:moveTo>
                <a:lnTo>
                  <a:pt x="2104575" y="0"/>
                </a:lnTo>
                <a:lnTo>
                  <a:pt x="645970" y="6860381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74C713"/>
              </a:gs>
              <a:gs pos="50000">
                <a:srgbClr val="74C713"/>
              </a:gs>
              <a:gs pos="84000">
                <a:srgbClr val="74C713">
                  <a:alpha val="0"/>
                </a:srgbClr>
              </a:gs>
            </a:gsLst>
            <a:lin ang="27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132080" tIns="66040" rIns="132080" bIns="6604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600" dirty="0" err="1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2730924" y="2112007"/>
            <a:ext cx="2531580" cy="2081088"/>
          </a:xfrm>
        </p:spPr>
        <p:txBody>
          <a:bodyPr anchor="b"/>
          <a:lstStyle>
            <a:lvl1pPr algn="l">
              <a:defRPr sz="6933" i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E309FE29-4079-4042-82D4-30F65321BBEB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8" name="Subtitle 2"/>
          <p:cNvSpPr>
            <a:spLocks noGrp="1"/>
          </p:cNvSpPr>
          <p:nvPr>
            <p:ph type="subTitle" idx="1"/>
          </p:nvPr>
        </p:nvSpPr>
        <p:spPr bwMode="black">
          <a:xfrm>
            <a:off x="3969337" y="4427011"/>
            <a:ext cx="2531580" cy="1040000"/>
          </a:xfrm>
        </p:spPr>
        <p:txBody>
          <a:bodyPr anchor="t"/>
          <a:lstStyle>
            <a:lvl1pPr marL="0" indent="0" algn="l">
              <a:buNone/>
              <a:defRPr sz="3467" b="1">
                <a:solidFill>
                  <a:schemeClr val="accent3"/>
                </a:solidFill>
              </a:defRPr>
            </a:lvl1pPr>
            <a:lvl2pPr marL="0" indent="0" algn="l">
              <a:buNone/>
              <a:defRPr sz="3467" b="1">
                <a:solidFill>
                  <a:schemeClr val="accent3"/>
                </a:solidFill>
              </a:defRPr>
            </a:lvl2pPr>
            <a:lvl3pPr marL="0" indent="0" algn="l">
              <a:buNone/>
              <a:defRPr sz="3467" b="1">
                <a:solidFill>
                  <a:schemeClr val="accent3"/>
                </a:solidFill>
              </a:defRPr>
            </a:lvl3pPr>
            <a:lvl4pPr marL="0" indent="0" algn="l">
              <a:buNone/>
              <a:defRPr sz="3467" b="1">
                <a:solidFill>
                  <a:schemeClr val="accent3"/>
                </a:solidFill>
              </a:defRPr>
            </a:lvl4pPr>
            <a:lvl5pPr marL="0" indent="0" algn="l">
              <a:buNone/>
              <a:defRPr sz="3467" b="1">
                <a:solidFill>
                  <a:schemeClr val="accent3"/>
                </a:solidFill>
              </a:defRPr>
            </a:lvl5pPr>
            <a:lvl6pPr marL="0" indent="0" algn="l">
              <a:buNone/>
              <a:defRPr sz="3467" b="1">
                <a:solidFill>
                  <a:schemeClr val="accent3"/>
                </a:solidFill>
              </a:defRPr>
            </a:lvl6pPr>
            <a:lvl7pPr marL="0" indent="0" algn="l">
              <a:buNone/>
              <a:defRPr sz="3467" b="1">
                <a:solidFill>
                  <a:schemeClr val="accent3"/>
                </a:solidFill>
              </a:defRPr>
            </a:lvl7pPr>
            <a:lvl8pPr marL="0" indent="0" algn="l">
              <a:buNone/>
              <a:defRPr sz="3467" b="1">
                <a:solidFill>
                  <a:schemeClr val="accent3"/>
                </a:solidFill>
              </a:defRPr>
            </a:lvl8pPr>
            <a:lvl9pPr marL="0" indent="0" algn="l">
              <a:buNone/>
              <a:defRPr sz="3467" b="1">
                <a:solidFill>
                  <a:schemeClr val="accent3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24" name="Group 23"/>
          <p:cNvGrpSpPr/>
          <p:nvPr/>
        </p:nvGrpSpPr>
        <p:grpSpPr bwMode="black">
          <a:xfrm>
            <a:off x="427336" y="1"/>
            <a:ext cx="2334031" cy="9906000"/>
            <a:chOff x="-13927138" y="-1074738"/>
            <a:chExt cx="4913313" cy="8121651"/>
          </a:xfrm>
          <a:solidFill>
            <a:schemeClr val="bg1"/>
          </a:solidFill>
        </p:grpSpPr>
        <p:sp>
          <p:nvSpPr>
            <p:cNvPr id="26" name="Freeform 6"/>
            <p:cNvSpPr>
              <a:spLocks/>
            </p:cNvSpPr>
            <p:nvPr userDrawn="1"/>
          </p:nvSpPr>
          <p:spPr bwMode="black">
            <a:xfrm>
              <a:off x="-13927138" y="-1074738"/>
              <a:ext cx="2947988" cy="8121651"/>
            </a:xfrm>
            <a:custGeom>
              <a:avLst/>
              <a:gdLst>
                <a:gd name="T0" fmla="*/ 9 w 1857"/>
                <a:gd name="T1" fmla="*/ 5116 h 5116"/>
                <a:gd name="T2" fmla="*/ 1857 w 1857"/>
                <a:gd name="T3" fmla="*/ 0 h 5116"/>
                <a:gd name="T4" fmla="*/ 1847 w 1857"/>
                <a:gd name="T5" fmla="*/ 0 h 5116"/>
                <a:gd name="T6" fmla="*/ 0 w 1857"/>
                <a:gd name="T7" fmla="*/ 5116 h 5116"/>
                <a:gd name="T8" fmla="*/ 9 w 1857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7" h="5116">
                  <a:moveTo>
                    <a:pt x="9" y="5116"/>
                  </a:moveTo>
                  <a:lnTo>
                    <a:pt x="1857" y="0"/>
                  </a:lnTo>
                  <a:lnTo>
                    <a:pt x="1847" y="0"/>
                  </a:lnTo>
                  <a:lnTo>
                    <a:pt x="0" y="5116"/>
                  </a:lnTo>
                  <a:lnTo>
                    <a:pt x="9" y="5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600"/>
            </a:p>
          </p:txBody>
        </p:sp>
        <p:sp>
          <p:nvSpPr>
            <p:cNvPr id="36" name="Freeform 7"/>
            <p:cNvSpPr>
              <a:spLocks/>
            </p:cNvSpPr>
            <p:nvPr userDrawn="1"/>
          </p:nvSpPr>
          <p:spPr bwMode="black">
            <a:xfrm>
              <a:off x="-10623550" y="-1074738"/>
              <a:ext cx="1609725" cy="8121651"/>
            </a:xfrm>
            <a:custGeom>
              <a:avLst/>
              <a:gdLst>
                <a:gd name="T0" fmla="*/ 10 w 1014"/>
                <a:gd name="T1" fmla="*/ 5116 h 5116"/>
                <a:gd name="T2" fmla="*/ 1014 w 1014"/>
                <a:gd name="T3" fmla="*/ 0 h 5116"/>
                <a:gd name="T4" fmla="*/ 1004 w 1014"/>
                <a:gd name="T5" fmla="*/ 0 h 5116"/>
                <a:gd name="T6" fmla="*/ 0 w 1014"/>
                <a:gd name="T7" fmla="*/ 5116 h 5116"/>
                <a:gd name="T8" fmla="*/ 10 w 1014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4" h="5116">
                  <a:moveTo>
                    <a:pt x="10" y="5116"/>
                  </a:moveTo>
                  <a:lnTo>
                    <a:pt x="1014" y="0"/>
                  </a:lnTo>
                  <a:lnTo>
                    <a:pt x="1004" y="0"/>
                  </a:lnTo>
                  <a:lnTo>
                    <a:pt x="0" y="5116"/>
                  </a:lnTo>
                  <a:lnTo>
                    <a:pt x="10" y="5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600"/>
            </a:p>
          </p:txBody>
        </p:sp>
      </p:grp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11221" y="892232"/>
            <a:ext cx="222356" cy="57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48385" y="735689"/>
            <a:ext cx="344295" cy="884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3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126925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552346" y="1644210"/>
            <a:ext cx="6074925" cy="364000"/>
          </a:xfrm>
        </p:spPr>
        <p:txBody>
          <a:bodyPr anchor="t"/>
          <a:lstStyle>
            <a:lvl1pPr marL="0" indent="0" algn="l">
              <a:buNone/>
              <a:defRPr sz="2600">
                <a:solidFill>
                  <a:schemeClr val="accent1"/>
                </a:solidFill>
              </a:defRPr>
            </a:lvl1pPr>
            <a:lvl2pPr marL="0" indent="0" algn="l">
              <a:buNone/>
              <a:defRPr sz="2600">
                <a:solidFill>
                  <a:schemeClr val="accent1"/>
                </a:solidFill>
              </a:defRPr>
            </a:lvl2pPr>
            <a:lvl3pPr marL="0" indent="0" algn="l">
              <a:buNone/>
              <a:defRPr sz="2600">
                <a:solidFill>
                  <a:schemeClr val="accent1"/>
                </a:solidFill>
              </a:defRPr>
            </a:lvl3pPr>
            <a:lvl4pPr marL="0" indent="0" algn="l">
              <a:buNone/>
              <a:defRPr sz="2600">
                <a:solidFill>
                  <a:schemeClr val="accent1"/>
                </a:solidFill>
              </a:defRPr>
            </a:lvl4pPr>
            <a:lvl5pPr marL="0" indent="0" algn="l">
              <a:buNone/>
              <a:defRPr sz="2600">
                <a:solidFill>
                  <a:schemeClr val="accent1"/>
                </a:solidFill>
              </a:defRPr>
            </a:lvl5pPr>
            <a:lvl6pPr marL="0" indent="0" algn="l">
              <a:buNone/>
              <a:defRPr sz="2600">
                <a:solidFill>
                  <a:schemeClr val="accent1"/>
                </a:solidFill>
              </a:defRPr>
            </a:lvl6pPr>
            <a:lvl7pPr marL="0" indent="0" algn="l">
              <a:buNone/>
              <a:defRPr sz="2600">
                <a:solidFill>
                  <a:schemeClr val="accent1"/>
                </a:solidFill>
              </a:defRPr>
            </a:lvl7pPr>
            <a:lvl8pPr marL="0" indent="0" algn="l">
              <a:buNone/>
              <a:defRPr sz="2600">
                <a:solidFill>
                  <a:schemeClr val="accent1"/>
                </a:solidFill>
              </a:defRPr>
            </a:lvl8pPr>
            <a:lvl9pPr marL="0" indent="0" algn="l">
              <a:buNone/>
              <a:defRPr sz="26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76166E1B-5D18-476A-8C5F-E90A4ECE4845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10323" y="891446"/>
            <a:ext cx="224804" cy="57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Inhaltsplatzhalter 6"/>
          <p:cNvSpPr>
            <a:spLocks noGrp="1"/>
          </p:cNvSpPr>
          <p:nvPr>
            <p:ph sz="quarter" idx="14"/>
          </p:nvPr>
        </p:nvSpPr>
        <p:spPr>
          <a:xfrm>
            <a:off x="552346" y="2502863"/>
            <a:ext cx="6074925" cy="68639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10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48385" y="735689"/>
            <a:ext cx="344295" cy="884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3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0318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48" userDrawn="1">
          <p15:clr>
            <a:srgbClr val="FBAE40"/>
          </p15:clr>
        </p15:guide>
        <p15:guide id="2" pos="4176" userDrawn="1">
          <p15:clr>
            <a:srgbClr val="FBAE40"/>
          </p15:clr>
        </p15:guide>
        <p15:guide id="3" orient="horz" pos="1580" userDrawn="1">
          <p15:clr>
            <a:srgbClr val="FBAE40"/>
          </p15:clr>
        </p15:guide>
        <p15:guide id="4" orient="horz" pos="5901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552346" y="1644210"/>
            <a:ext cx="6074925" cy="364000"/>
          </a:xfrm>
        </p:spPr>
        <p:txBody>
          <a:bodyPr anchor="t"/>
          <a:lstStyle>
            <a:lvl1pPr marL="0" indent="0" algn="l">
              <a:buNone/>
              <a:defRPr sz="2600">
                <a:solidFill>
                  <a:schemeClr val="accent1"/>
                </a:solidFill>
              </a:defRPr>
            </a:lvl1pPr>
            <a:lvl2pPr marL="0" indent="0" algn="l">
              <a:buNone/>
              <a:defRPr sz="2600">
                <a:solidFill>
                  <a:schemeClr val="accent1"/>
                </a:solidFill>
              </a:defRPr>
            </a:lvl2pPr>
            <a:lvl3pPr marL="0" indent="0" algn="l">
              <a:buNone/>
              <a:defRPr sz="2600">
                <a:solidFill>
                  <a:schemeClr val="accent1"/>
                </a:solidFill>
              </a:defRPr>
            </a:lvl3pPr>
            <a:lvl4pPr marL="0" indent="0" algn="l">
              <a:buNone/>
              <a:defRPr sz="2600">
                <a:solidFill>
                  <a:schemeClr val="accent1"/>
                </a:solidFill>
              </a:defRPr>
            </a:lvl4pPr>
            <a:lvl5pPr marL="0" indent="0" algn="l">
              <a:buNone/>
              <a:defRPr sz="2600">
                <a:solidFill>
                  <a:schemeClr val="accent1"/>
                </a:solidFill>
              </a:defRPr>
            </a:lvl5pPr>
            <a:lvl6pPr marL="0" indent="0" algn="l">
              <a:buNone/>
              <a:defRPr sz="2600">
                <a:solidFill>
                  <a:schemeClr val="accent1"/>
                </a:solidFill>
              </a:defRPr>
            </a:lvl6pPr>
            <a:lvl7pPr marL="0" indent="0" algn="l">
              <a:buNone/>
              <a:defRPr sz="2600">
                <a:solidFill>
                  <a:schemeClr val="accent1"/>
                </a:solidFill>
              </a:defRPr>
            </a:lvl7pPr>
            <a:lvl8pPr marL="0" indent="0" algn="l">
              <a:buNone/>
              <a:defRPr sz="2600">
                <a:solidFill>
                  <a:schemeClr val="accent1"/>
                </a:solidFill>
              </a:defRPr>
            </a:lvl8pPr>
            <a:lvl9pPr marL="0" indent="0" algn="l">
              <a:buNone/>
              <a:defRPr sz="26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EEDDFC53-89AB-4BE8-8EEE-3EC422BCF930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10323" y="891446"/>
            <a:ext cx="224804" cy="57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Inhaltsplatzhalter 6"/>
          <p:cNvSpPr>
            <a:spLocks noGrp="1"/>
          </p:cNvSpPr>
          <p:nvPr>
            <p:ph sz="quarter" idx="16"/>
          </p:nvPr>
        </p:nvSpPr>
        <p:spPr>
          <a:xfrm>
            <a:off x="552346" y="2502862"/>
            <a:ext cx="2936632" cy="6864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17"/>
          </p:nvPr>
        </p:nvSpPr>
        <p:spPr>
          <a:xfrm>
            <a:off x="3690257" y="2502862"/>
            <a:ext cx="2936632" cy="6864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10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48385" y="735689"/>
            <a:ext cx="344295" cy="884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3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32984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199" userDrawn="1">
          <p15:clr>
            <a:srgbClr val="FBAE40"/>
          </p15:clr>
        </p15:guide>
        <p15:guide id="2" pos="2326" userDrawn="1">
          <p15:clr>
            <a:srgbClr val="FBAE40"/>
          </p15:clr>
        </p15:guide>
        <p15:guide id="3" orient="horz" pos="1580" userDrawn="1">
          <p15:clr>
            <a:srgbClr val="FBAE40"/>
          </p15:clr>
        </p15:guide>
        <p15:guide id="4" orient="horz" pos="5901" userDrawn="1">
          <p15:clr>
            <a:srgbClr val="FBAE40"/>
          </p15:clr>
        </p15:guide>
        <p15:guide id="5" pos="348" userDrawn="1">
          <p15:clr>
            <a:srgbClr val="FBAE40"/>
          </p15:clr>
        </p15:guide>
        <p15:guide id="6" pos="4176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(2) &amp; Images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552346" y="1644210"/>
            <a:ext cx="6074925" cy="364000"/>
          </a:xfrm>
        </p:spPr>
        <p:txBody>
          <a:bodyPr anchor="t"/>
          <a:lstStyle>
            <a:lvl1pPr marL="0" indent="0" algn="l">
              <a:buNone/>
              <a:defRPr sz="2600">
                <a:solidFill>
                  <a:schemeClr val="accent1"/>
                </a:solidFill>
              </a:defRPr>
            </a:lvl1pPr>
            <a:lvl2pPr marL="0" indent="0" algn="l">
              <a:buNone/>
              <a:defRPr sz="2600">
                <a:solidFill>
                  <a:schemeClr val="accent1"/>
                </a:solidFill>
              </a:defRPr>
            </a:lvl2pPr>
            <a:lvl3pPr marL="0" indent="0" algn="l">
              <a:buNone/>
              <a:defRPr sz="2600">
                <a:solidFill>
                  <a:schemeClr val="accent1"/>
                </a:solidFill>
              </a:defRPr>
            </a:lvl3pPr>
            <a:lvl4pPr marL="0" indent="0" algn="l">
              <a:buNone/>
              <a:defRPr sz="2600">
                <a:solidFill>
                  <a:schemeClr val="accent1"/>
                </a:solidFill>
              </a:defRPr>
            </a:lvl4pPr>
            <a:lvl5pPr marL="0" indent="0" algn="l">
              <a:buNone/>
              <a:defRPr sz="2600">
                <a:solidFill>
                  <a:schemeClr val="accent1"/>
                </a:solidFill>
              </a:defRPr>
            </a:lvl5pPr>
            <a:lvl6pPr marL="0" indent="0" algn="l">
              <a:buNone/>
              <a:defRPr sz="2600">
                <a:solidFill>
                  <a:schemeClr val="accent1"/>
                </a:solidFill>
              </a:defRPr>
            </a:lvl6pPr>
            <a:lvl7pPr marL="0" indent="0" algn="l">
              <a:buNone/>
              <a:defRPr sz="2600">
                <a:solidFill>
                  <a:schemeClr val="accent1"/>
                </a:solidFill>
              </a:defRPr>
            </a:lvl7pPr>
            <a:lvl8pPr marL="0" indent="0" algn="l">
              <a:buNone/>
              <a:defRPr sz="2600">
                <a:solidFill>
                  <a:schemeClr val="accent1"/>
                </a:solidFill>
              </a:defRPr>
            </a:lvl8pPr>
            <a:lvl9pPr marL="0" indent="0" algn="l">
              <a:buNone/>
              <a:defRPr sz="26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A13F43FA-A88D-45CF-A998-B7633C7E9A49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 Placeholder 10 (left)"/>
          <p:cNvSpPr>
            <a:spLocks noGrp="1"/>
          </p:cNvSpPr>
          <p:nvPr>
            <p:ph type="body" sz="quarter" idx="14"/>
          </p:nvPr>
        </p:nvSpPr>
        <p:spPr bwMode="gray">
          <a:xfrm>
            <a:off x="552346" y="5622861"/>
            <a:ext cx="2936632" cy="3744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10 (right)"/>
          <p:cNvSpPr>
            <a:spLocks noGrp="1"/>
          </p:cNvSpPr>
          <p:nvPr>
            <p:ph type="body" sz="quarter" idx="15"/>
          </p:nvPr>
        </p:nvSpPr>
        <p:spPr bwMode="gray">
          <a:xfrm>
            <a:off x="3690322" y="5622861"/>
            <a:ext cx="2936632" cy="37440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Picture Placeholder 14 (left)"/>
          <p:cNvSpPr>
            <a:spLocks noGrp="1"/>
          </p:cNvSpPr>
          <p:nvPr>
            <p:ph type="pic" sz="quarter" idx="16"/>
          </p:nvPr>
        </p:nvSpPr>
        <p:spPr bwMode="gray">
          <a:xfrm>
            <a:off x="552346" y="2502861"/>
            <a:ext cx="2936632" cy="2600000"/>
          </a:xfrm>
        </p:spPr>
        <p:txBody>
          <a:bodyPr tIns="540000"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14 (right)"/>
          <p:cNvSpPr>
            <a:spLocks noGrp="1"/>
          </p:cNvSpPr>
          <p:nvPr>
            <p:ph type="pic" sz="quarter" idx="17"/>
          </p:nvPr>
        </p:nvSpPr>
        <p:spPr bwMode="gray">
          <a:xfrm>
            <a:off x="3690322" y="2502861"/>
            <a:ext cx="2936632" cy="2600000"/>
          </a:xfrm>
        </p:spPr>
        <p:txBody>
          <a:bodyPr tIns="540000"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10323" y="891446"/>
            <a:ext cx="224804" cy="57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48385" y="735689"/>
            <a:ext cx="344295" cy="884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3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383990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199" userDrawn="1">
          <p15:clr>
            <a:srgbClr val="FBAE40"/>
          </p15:clr>
        </p15:guide>
        <p15:guide id="2" pos="2326" userDrawn="1">
          <p15:clr>
            <a:srgbClr val="FBAE40"/>
          </p15:clr>
        </p15:guide>
        <p15:guide id="3" orient="horz" pos="3218" userDrawn="1">
          <p15:clr>
            <a:srgbClr val="FBAE40"/>
          </p15:clr>
        </p15:guide>
        <p15:guide id="4" orient="horz" pos="3546" userDrawn="1">
          <p15:clr>
            <a:srgbClr val="FBAE40"/>
          </p15:clr>
        </p15:guide>
        <p15:guide id="5" pos="348" userDrawn="1">
          <p15:clr>
            <a:srgbClr val="FBAE40"/>
          </p15:clr>
        </p15:guide>
        <p15:guide id="6" pos="4176" userDrawn="1">
          <p15:clr>
            <a:srgbClr val="FBAE40"/>
          </p15:clr>
        </p15:guide>
        <p15:guide id="7" orient="horz" pos="1580" userDrawn="1">
          <p15:clr>
            <a:srgbClr val="FBAE40"/>
          </p15:clr>
        </p15:guide>
        <p15:guide id="8" orient="horz" pos="5901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(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552346" y="1644210"/>
            <a:ext cx="6074925" cy="364000"/>
          </a:xfrm>
        </p:spPr>
        <p:txBody>
          <a:bodyPr anchor="t"/>
          <a:lstStyle>
            <a:lvl1pPr marL="0" indent="0" algn="l">
              <a:buNone/>
              <a:defRPr sz="2600">
                <a:solidFill>
                  <a:schemeClr val="accent1"/>
                </a:solidFill>
              </a:defRPr>
            </a:lvl1pPr>
            <a:lvl2pPr marL="0" indent="0" algn="l">
              <a:buNone/>
              <a:defRPr sz="2600">
                <a:solidFill>
                  <a:schemeClr val="accent1"/>
                </a:solidFill>
              </a:defRPr>
            </a:lvl2pPr>
            <a:lvl3pPr marL="0" indent="0" algn="l">
              <a:buNone/>
              <a:defRPr sz="2600">
                <a:solidFill>
                  <a:schemeClr val="accent1"/>
                </a:solidFill>
              </a:defRPr>
            </a:lvl3pPr>
            <a:lvl4pPr marL="0" indent="0" algn="l">
              <a:buNone/>
              <a:defRPr sz="2600">
                <a:solidFill>
                  <a:schemeClr val="accent1"/>
                </a:solidFill>
              </a:defRPr>
            </a:lvl4pPr>
            <a:lvl5pPr marL="0" indent="0" algn="l">
              <a:buNone/>
              <a:defRPr sz="2600">
                <a:solidFill>
                  <a:schemeClr val="accent1"/>
                </a:solidFill>
              </a:defRPr>
            </a:lvl5pPr>
            <a:lvl6pPr marL="0" indent="0" algn="l">
              <a:buNone/>
              <a:defRPr sz="2600">
                <a:solidFill>
                  <a:schemeClr val="accent1"/>
                </a:solidFill>
              </a:defRPr>
            </a:lvl6pPr>
            <a:lvl7pPr marL="0" indent="0" algn="l">
              <a:buNone/>
              <a:defRPr sz="2600">
                <a:solidFill>
                  <a:schemeClr val="accent1"/>
                </a:solidFill>
              </a:defRPr>
            </a:lvl7pPr>
            <a:lvl8pPr marL="0" indent="0" algn="l">
              <a:buNone/>
              <a:defRPr sz="2600">
                <a:solidFill>
                  <a:schemeClr val="accent1"/>
                </a:solidFill>
              </a:defRPr>
            </a:lvl8pPr>
            <a:lvl9pPr marL="0" indent="0" algn="l">
              <a:buNone/>
              <a:defRPr sz="26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552346" y="262799"/>
            <a:ext cx="6074925" cy="1248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B6DB8775-8226-4E8C-BBBC-5A871E3E17A7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10323" y="891446"/>
            <a:ext cx="224804" cy="57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48385" y="735689"/>
            <a:ext cx="344295" cy="884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3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428923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48" userDrawn="1">
          <p15:clr>
            <a:srgbClr val="FBAE40"/>
          </p15:clr>
        </p15:guide>
        <p15:guide id="2" pos="4176" userDrawn="1">
          <p15:clr>
            <a:srgbClr val="FBAE40"/>
          </p15:clr>
        </p15:guide>
        <p15:guide id="3" orient="horz" pos="5902" userDrawn="1">
          <p15:clr>
            <a:srgbClr val="FBAE40"/>
          </p15:clr>
        </p15:guide>
        <p15:guide id="4" orient="horz" pos="1580" userDrawn="1">
          <p15:clr>
            <a:srgbClr val="FBAE40"/>
          </p15:clr>
        </p15:guide>
        <p15:guide id="5" pos="1210" userDrawn="1">
          <p15:clr>
            <a:srgbClr val="FBAE40"/>
          </p15:clr>
        </p15:guide>
        <p15:guide id="6" pos="1337" userDrawn="1">
          <p15:clr>
            <a:srgbClr val="FBAE40"/>
          </p15:clr>
        </p15:guide>
        <p15:guide id="7" pos="2199" userDrawn="1">
          <p15:clr>
            <a:srgbClr val="FBAE40"/>
          </p15:clr>
        </p15:guide>
        <p15:guide id="8" pos="2262" userDrawn="1">
          <p15:clr>
            <a:srgbClr val="FBAE40"/>
          </p15:clr>
        </p15:guide>
        <p15:guide id="9" pos="2326" userDrawn="1">
          <p15:clr>
            <a:srgbClr val="FBAE40"/>
          </p15:clr>
        </p15:guide>
        <p15:guide id="10" pos="3188" userDrawn="1">
          <p15:clr>
            <a:srgbClr val="FBAE40"/>
          </p15:clr>
        </p15:guide>
        <p15:guide id="11" pos="3316" userDrawn="1">
          <p15:clr>
            <a:srgbClr val="FBAE40"/>
          </p15:clr>
        </p15:guide>
        <p15:guide id="12" orient="horz" pos="3579" userDrawn="1">
          <p15:clr>
            <a:srgbClr val="FBAE40"/>
          </p15:clr>
        </p15:guide>
        <p15:guide id="13" orient="horz" pos="3906" userDrawn="1">
          <p15:clr>
            <a:srgbClr val="FBAE40"/>
          </p15:clr>
        </p15:guide>
        <p15:guide id="14" orient="horz" pos="3743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>
            <a:spLocks noGrp="1"/>
          </p:cNvSpPr>
          <p:nvPr>
            <p:ph type="subTitle" idx="1"/>
          </p:nvPr>
        </p:nvSpPr>
        <p:spPr bwMode="gray">
          <a:xfrm>
            <a:off x="551480" y="1520297"/>
            <a:ext cx="6075791" cy="7846565"/>
          </a:xfrm>
        </p:spPr>
        <p:txBody>
          <a:bodyPr bIns="0" anchor="ctr"/>
          <a:lstStyle>
            <a:lvl1pPr marL="0" indent="0" algn="l">
              <a:buNone/>
              <a:defRPr sz="9533">
                <a:solidFill>
                  <a:schemeClr val="tx2"/>
                </a:solidFill>
              </a:defRPr>
            </a:lvl1pPr>
            <a:lvl2pPr marL="0" indent="0" algn="l">
              <a:buNone/>
              <a:defRPr sz="9533">
                <a:solidFill>
                  <a:schemeClr val="tx2"/>
                </a:solidFill>
              </a:defRPr>
            </a:lvl2pPr>
            <a:lvl3pPr marL="0" indent="0" algn="l">
              <a:buNone/>
              <a:defRPr sz="9533">
                <a:solidFill>
                  <a:schemeClr val="tx2"/>
                </a:solidFill>
              </a:defRPr>
            </a:lvl3pPr>
            <a:lvl4pPr marL="0" indent="0" algn="l">
              <a:buNone/>
              <a:defRPr sz="9533">
                <a:solidFill>
                  <a:schemeClr val="tx2"/>
                </a:solidFill>
              </a:defRPr>
            </a:lvl4pPr>
            <a:lvl5pPr marL="0" indent="0" algn="l">
              <a:buNone/>
              <a:defRPr sz="9533">
                <a:solidFill>
                  <a:schemeClr val="tx2"/>
                </a:solidFill>
              </a:defRPr>
            </a:lvl5pPr>
            <a:lvl6pPr marL="0" indent="0" algn="l">
              <a:buNone/>
              <a:defRPr sz="9533">
                <a:solidFill>
                  <a:schemeClr val="tx2"/>
                </a:solidFill>
              </a:defRPr>
            </a:lvl6pPr>
            <a:lvl7pPr marL="0" indent="0" algn="l">
              <a:buNone/>
              <a:defRPr sz="9533">
                <a:solidFill>
                  <a:schemeClr val="tx2"/>
                </a:solidFill>
              </a:defRPr>
            </a:lvl7pPr>
            <a:lvl8pPr marL="0" indent="0" algn="l">
              <a:buNone/>
              <a:defRPr sz="9533">
                <a:solidFill>
                  <a:schemeClr val="tx2"/>
                </a:solidFill>
              </a:defRPr>
            </a:lvl8pPr>
            <a:lvl9pPr marL="0" indent="0" algn="l">
              <a:buNone/>
              <a:defRPr sz="9533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8096B027-38B9-43F7-A592-83EA0A775820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10323" y="891446"/>
            <a:ext cx="224804" cy="57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48385" y="735689"/>
            <a:ext cx="344295" cy="884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3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41970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48" userDrawn="1">
          <p15:clr>
            <a:srgbClr val="FBAE40"/>
          </p15:clr>
        </p15:guide>
        <p15:guide id="2" pos="4176" userDrawn="1">
          <p15:clr>
            <a:srgbClr val="FBAE40"/>
          </p15:clr>
        </p15:guide>
        <p15:guide id="3" orient="horz" pos="958" userDrawn="1">
          <p15:clr>
            <a:srgbClr val="FBAE40"/>
          </p15:clr>
        </p15:guide>
        <p15:guide id="4" orient="horz" pos="5901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74F30451-A35E-4E06-ABE9-57892F294C45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Picture Placeholder 14"/>
          <p:cNvSpPr>
            <a:spLocks noGrp="1"/>
          </p:cNvSpPr>
          <p:nvPr>
            <p:ph type="pic" sz="quarter" idx="16"/>
          </p:nvPr>
        </p:nvSpPr>
        <p:spPr bwMode="gray">
          <a:xfrm>
            <a:off x="0" y="0"/>
            <a:ext cx="6858000" cy="9906000"/>
          </a:xfrm>
        </p:spPr>
        <p:txBody>
          <a:bodyPr tIns="540000"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5934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/>
        </p:nvSpPr>
        <p:spPr bwMode="gray">
          <a:xfrm flipV="1">
            <a:off x="0" y="0"/>
            <a:ext cx="4612047" cy="9933517"/>
          </a:xfrm>
          <a:custGeom>
            <a:avLst/>
            <a:gdLst>
              <a:gd name="connsiteX0" fmla="*/ 0 w 8198127"/>
              <a:gd name="connsiteY0" fmla="*/ 6877050 h 6877050"/>
              <a:gd name="connsiteX1" fmla="*/ 6090082 w 8198127"/>
              <a:gd name="connsiteY1" fmla="*/ 6877050 h 6877050"/>
              <a:gd name="connsiteX2" fmla="*/ 8198127 w 8198127"/>
              <a:gd name="connsiteY2" fmla="*/ 6877050 h 6877050"/>
              <a:gd name="connsiteX3" fmla="*/ 6090082 w 8198127"/>
              <a:gd name="connsiteY3" fmla="*/ 0 h 6877050"/>
              <a:gd name="connsiteX4" fmla="*/ 0 w 8198127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98127" h="6877050">
                <a:moveTo>
                  <a:pt x="0" y="6877050"/>
                </a:moveTo>
                <a:lnTo>
                  <a:pt x="6090082" y="6877050"/>
                </a:lnTo>
                <a:lnTo>
                  <a:pt x="8198127" y="6877050"/>
                </a:lnTo>
                <a:lnTo>
                  <a:pt x="6090082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2760">
                <a:srgbClr val="00617F"/>
              </a:gs>
              <a:gs pos="0">
                <a:srgbClr val="00617F"/>
              </a:gs>
              <a:gs pos="72000">
                <a:srgbClr val="10384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white">
          <a:xfrm>
            <a:off x="398762" y="2502387"/>
            <a:ext cx="3027487" cy="856486"/>
          </a:xfrm>
        </p:spPr>
        <p:txBody>
          <a:bodyPr anchor="b"/>
          <a:lstStyle>
            <a:lvl1pPr marL="0" indent="0" algn="l">
              <a:buNone/>
              <a:defRPr sz="2889">
                <a:solidFill>
                  <a:schemeClr val="bg1"/>
                </a:solidFill>
              </a:defRPr>
            </a:lvl1pPr>
            <a:lvl2pPr marL="0" indent="0" algn="l">
              <a:buNone/>
              <a:defRPr sz="2889">
                <a:solidFill>
                  <a:schemeClr val="bg1"/>
                </a:solidFill>
              </a:defRPr>
            </a:lvl2pPr>
            <a:lvl3pPr marL="0" indent="0" algn="l">
              <a:buNone/>
              <a:defRPr sz="2889">
                <a:solidFill>
                  <a:schemeClr val="bg1"/>
                </a:solidFill>
              </a:defRPr>
            </a:lvl3pPr>
            <a:lvl4pPr marL="0" indent="0" algn="l">
              <a:buNone/>
              <a:defRPr sz="2889">
                <a:solidFill>
                  <a:schemeClr val="bg1"/>
                </a:solidFill>
              </a:defRPr>
            </a:lvl4pPr>
            <a:lvl5pPr marL="0" indent="0" algn="l">
              <a:buNone/>
              <a:defRPr sz="2889">
                <a:solidFill>
                  <a:schemeClr val="bg1"/>
                </a:solidFill>
              </a:defRPr>
            </a:lvl5pPr>
            <a:lvl6pPr marL="0" indent="0" algn="l">
              <a:buNone/>
              <a:defRPr sz="2889">
                <a:solidFill>
                  <a:schemeClr val="bg1"/>
                </a:solidFill>
              </a:defRPr>
            </a:lvl6pPr>
            <a:lvl7pPr marL="0" indent="0" algn="l">
              <a:buNone/>
              <a:defRPr sz="2889">
                <a:solidFill>
                  <a:schemeClr val="bg1"/>
                </a:solidFill>
              </a:defRPr>
            </a:lvl7pPr>
            <a:lvl8pPr marL="0" indent="0" algn="l">
              <a:buNone/>
              <a:defRPr sz="2889">
                <a:solidFill>
                  <a:schemeClr val="bg1"/>
                </a:solidFill>
              </a:defRPr>
            </a:lvl8pPr>
            <a:lvl9pPr marL="0" indent="0" algn="l">
              <a:buNone/>
              <a:defRPr sz="2889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A3BDA798-F8E0-4709-A972-C462B33FAF2F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398762" y="3502703"/>
            <a:ext cx="3027487" cy="2340000"/>
          </a:xfrm>
        </p:spPr>
        <p:txBody>
          <a:bodyPr anchor="t"/>
          <a:lstStyle>
            <a:lvl1pPr>
              <a:defRPr sz="7800" i="1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white">
          <a:xfrm>
            <a:off x="775610" y="5837098"/>
            <a:ext cx="270503" cy="25960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132260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18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white">
          <a:xfrm>
            <a:off x="795702" y="6156440"/>
            <a:ext cx="2025264" cy="156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260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 bwMode="gray">
          <a:xfrm>
            <a:off x="3429403" y="0"/>
            <a:ext cx="3428598" cy="9906000"/>
          </a:xfrm>
          <a:custGeom>
            <a:avLst/>
            <a:gdLst>
              <a:gd name="connsiteX0" fmla="*/ 2102205 w 6094492"/>
              <a:gd name="connsiteY0" fmla="*/ 0 h 6858000"/>
              <a:gd name="connsiteX1" fmla="*/ 6094492 w 6094492"/>
              <a:gd name="connsiteY1" fmla="*/ 0 h 6858000"/>
              <a:gd name="connsiteX2" fmla="*/ 6094492 w 6094492"/>
              <a:gd name="connsiteY2" fmla="*/ 6858000 h 6858000"/>
              <a:gd name="connsiteX3" fmla="*/ 0 w 609449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4492" h="6858000">
                <a:moveTo>
                  <a:pt x="2102205" y="0"/>
                </a:moveTo>
                <a:lnTo>
                  <a:pt x="6094492" y="0"/>
                </a:lnTo>
                <a:lnTo>
                  <a:pt x="609449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394744" y="1018117"/>
            <a:ext cx="405053" cy="1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Freeform 6"/>
          <p:cNvSpPr>
            <a:spLocks/>
          </p:cNvSpPr>
          <p:nvPr/>
        </p:nvSpPr>
        <p:spPr bwMode="gray">
          <a:xfrm>
            <a:off x="2875500" y="0"/>
            <a:ext cx="1653326" cy="9933517"/>
          </a:xfrm>
          <a:custGeom>
            <a:avLst/>
            <a:gdLst>
              <a:gd name="T0" fmla="*/ 10 w 2188"/>
              <a:gd name="T1" fmla="*/ 5120 h 5120"/>
              <a:gd name="T2" fmla="*/ 2188 w 2188"/>
              <a:gd name="T3" fmla="*/ 0 h 5120"/>
              <a:gd name="T4" fmla="*/ 2179 w 2188"/>
              <a:gd name="T5" fmla="*/ 0 h 5120"/>
              <a:gd name="T6" fmla="*/ 0 w 2188"/>
              <a:gd name="T7" fmla="*/ 5120 h 5120"/>
              <a:gd name="T8" fmla="*/ 10 w 2188"/>
              <a:gd name="T9" fmla="*/ 5120 h 5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8" h="5120">
                <a:moveTo>
                  <a:pt x="10" y="5120"/>
                </a:moveTo>
                <a:lnTo>
                  <a:pt x="2188" y="0"/>
                </a:lnTo>
                <a:lnTo>
                  <a:pt x="2179" y="0"/>
                </a:lnTo>
                <a:lnTo>
                  <a:pt x="0" y="5120"/>
                </a:lnTo>
                <a:lnTo>
                  <a:pt x="10" y="512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132080" tIns="66040" rIns="132080" bIns="66040" numCol="1" anchor="t" anchorCtr="0" compatLnSpc="1">
            <a:prstTxWarp prst="textNoShape">
              <a:avLst/>
            </a:prstTxWarp>
          </a:bodyPr>
          <a:lstStyle/>
          <a:p>
            <a:endParaRPr lang="en-US" sz="2600"/>
          </a:p>
        </p:txBody>
      </p:sp>
      <p:sp>
        <p:nvSpPr>
          <p:cNvPr id="13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293569" y="758117"/>
            <a:ext cx="607579" cy="156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6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26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104311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/>
        </p:nvSpPr>
        <p:spPr bwMode="gray">
          <a:xfrm flipV="1">
            <a:off x="0" y="0"/>
            <a:ext cx="4612047" cy="9933517"/>
          </a:xfrm>
          <a:custGeom>
            <a:avLst/>
            <a:gdLst>
              <a:gd name="connsiteX0" fmla="*/ 0 w 8198127"/>
              <a:gd name="connsiteY0" fmla="*/ 6877050 h 6877050"/>
              <a:gd name="connsiteX1" fmla="*/ 6090082 w 8198127"/>
              <a:gd name="connsiteY1" fmla="*/ 6877050 h 6877050"/>
              <a:gd name="connsiteX2" fmla="*/ 8198127 w 8198127"/>
              <a:gd name="connsiteY2" fmla="*/ 6877050 h 6877050"/>
              <a:gd name="connsiteX3" fmla="*/ 6090082 w 8198127"/>
              <a:gd name="connsiteY3" fmla="*/ 0 h 6877050"/>
              <a:gd name="connsiteX4" fmla="*/ 0 w 8198127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98127" h="6877050">
                <a:moveTo>
                  <a:pt x="0" y="6877050"/>
                </a:moveTo>
                <a:lnTo>
                  <a:pt x="6090082" y="6877050"/>
                </a:lnTo>
                <a:lnTo>
                  <a:pt x="8198127" y="6877050"/>
                </a:lnTo>
                <a:lnTo>
                  <a:pt x="6090082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2B6636"/>
              </a:gs>
              <a:gs pos="0">
                <a:srgbClr val="2B6636"/>
              </a:gs>
              <a:gs pos="72000">
                <a:srgbClr val="004422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white">
          <a:xfrm>
            <a:off x="398764" y="2502872"/>
            <a:ext cx="3027486" cy="856002"/>
          </a:xfrm>
        </p:spPr>
        <p:txBody>
          <a:bodyPr anchor="b"/>
          <a:lstStyle>
            <a:lvl1pPr marL="0" indent="0" algn="l">
              <a:buNone/>
              <a:defRPr sz="2889">
                <a:solidFill>
                  <a:schemeClr val="bg1"/>
                </a:solidFill>
              </a:defRPr>
            </a:lvl1pPr>
            <a:lvl2pPr marL="0" indent="0" algn="l">
              <a:buNone/>
              <a:defRPr sz="2889">
                <a:solidFill>
                  <a:schemeClr val="bg1"/>
                </a:solidFill>
              </a:defRPr>
            </a:lvl2pPr>
            <a:lvl3pPr marL="0" indent="0" algn="l">
              <a:buNone/>
              <a:defRPr sz="2889">
                <a:solidFill>
                  <a:schemeClr val="bg1"/>
                </a:solidFill>
              </a:defRPr>
            </a:lvl3pPr>
            <a:lvl4pPr marL="0" indent="0" algn="l">
              <a:buNone/>
              <a:defRPr sz="2889">
                <a:solidFill>
                  <a:schemeClr val="bg1"/>
                </a:solidFill>
              </a:defRPr>
            </a:lvl4pPr>
            <a:lvl5pPr marL="0" indent="0" algn="l">
              <a:buNone/>
              <a:defRPr sz="2889">
                <a:solidFill>
                  <a:schemeClr val="bg1"/>
                </a:solidFill>
              </a:defRPr>
            </a:lvl5pPr>
            <a:lvl6pPr marL="0" indent="0" algn="l">
              <a:buNone/>
              <a:defRPr sz="2889">
                <a:solidFill>
                  <a:schemeClr val="bg1"/>
                </a:solidFill>
              </a:defRPr>
            </a:lvl6pPr>
            <a:lvl7pPr marL="0" indent="0" algn="l">
              <a:buNone/>
              <a:defRPr sz="2889">
                <a:solidFill>
                  <a:schemeClr val="bg1"/>
                </a:solidFill>
              </a:defRPr>
            </a:lvl7pPr>
            <a:lvl8pPr marL="0" indent="0" algn="l">
              <a:buNone/>
              <a:defRPr sz="2889">
                <a:solidFill>
                  <a:schemeClr val="bg1"/>
                </a:solidFill>
              </a:defRPr>
            </a:lvl8pPr>
            <a:lvl9pPr marL="0" indent="0" algn="l">
              <a:buNone/>
              <a:defRPr sz="2889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E8FB917D-8BDA-4646-85F0-B3EB7EC9AA4C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398763" y="3502703"/>
            <a:ext cx="3027487" cy="2340000"/>
          </a:xfrm>
        </p:spPr>
        <p:txBody>
          <a:bodyPr anchor="t"/>
          <a:lstStyle>
            <a:lvl1pPr>
              <a:defRPr sz="7800" i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white">
          <a:xfrm>
            <a:off x="775610" y="5837098"/>
            <a:ext cx="270503" cy="25960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132260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18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white">
          <a:xfrm>
            <a:off x="795702" y="6156440"/>
            <a:ext cx="2025264" cy="156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260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 bwMode="gray">
          <a:xfrm>
            <a:off x="3429403" y="0"/>
            <a:ext cx="3428598" cy="9906000"/>
          </a:xfrm>
          <a:custGeom>
            <a:avLst/>
            <a:gdLst>
              <a:gd name="connsiteX0" fmla="*/ 2102205 w 6094492"/>
              <a:gd name="connsiteY0" fmla="*/ 0 h 6858000"/>
              <a:gd name="connsiteX1" fmla="*/ 6094492 w 6094492"/>
              <a:gd name="connsiteY1" fmla="*/ 0 h 6858000"/>
              <a:gd name="connsiteX2" fmla="*/ 6094492 w 6094492"/>
              <a:gd name="connsiteY2" fmla="*/ 6858000 h 6858000"/>
              <a:gd name="connsiteX3" fmla="*/ 0 w 609449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4492" h="6858000">
                <a:moveTo>
                  <a:pt x="2102205" y="0"/>
                </a:moveTo>
                <a:lnTo>
                  <a:pt x="6094492" y="0"/>
                </a:lnTo>
                <a:lnTo>
                  <a:pt x="609449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394744" y="1018117"/>
            <a:ext cx="405053" cy="1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Freeform 6"/>
          <p:cNvSpPr>
            <a:spLocks/>
          </p:cNvSpPr>
          <p:nvPr/>
        </p:nvSpPr>
        <p:spPr bwMode="gray">
          <a:xfrm>
            <a:off x="2875500" y="0"/>
            <a:ext cx="1653326" cy="9933517"/>
          </a:xfrm>
          <a:custGeom>
            <a:avLst/>
            <a:gdLst>
              <a:gd name="T0" fmla="*/ 10 w 2188"/>
              <a:gd name="T1" fmla="*/ 5120 h 5120"/>
              <a:gd name="T2" fmla="*/ 2188 w 2188"/>
              <a:gd name="T3" fmla="*/ 0 h 5120"/>
              <a:gd name="T4" fmla="*/ 2179 w 2188"/>
              <a:gd name="T5" fmla="*/ 0 h 5120"/>
              <a:gd name="T6" fmla="*/ 0 w 2188"/>
              <a:gd name="T7" fmla="*/ 5120 h 5120"/>
              <a:gd name="T8" fmla="*/ 10 w 2188"/>
              <a:gd name="T9" fmla="*/ 5120 h 5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8" h="5120">
                <a:moveTo>
                  <a:pt x="10" y="5120"/>
                </a:moveTo>
                <a:lnTo>
                  <a:pt x="2188" y="0"/>
                </a:lnTo>
                <a:lnTo>
                  <a:pt x="2179" y="0"/>
                </a:lnTo>
                <a:lnTo>
                  <a:pt x="0" y="5120"/>
                </a:lnTo>
                <a:lnTo>
                  <a:pt x="10" y="512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32080" tIns="66040" rIns="132080" bIns="66040" numCol="1" anchor="t" anchorCtr="0" compatLnSpc="1">
            <a:prstTxWarp prst="textNoShape">
              <a:avLst/>
            </a:prstTxWarp>
          </a:bodyPr>
          <a:lstStyle/>
          <a:p>
            <a:endParaRPr lang="en-US" sz="2600"/>
          </a:p>
        </p:txBody>
      </p:sp>
      <p:sp>
        <p:nvSpPr>
          <p:cNvPr id="13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293569" y="758117"/>
            <a:ext cx="607579" cy="156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6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26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56277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/>
        </p:nvSpPr>
        <p:spPr bwMode="gray">
          <a:xfrm flipV="1">
            <a:off x="0" y="0"/>
            <a:ext cx="4612047" cy="9933517"/>
          </a:xfrm>
          <a:custGeom>
            <a:avLst/>
            <a:gdLst>
              <a:gd name="connsiteX0" fmla="*/ 0 w 8198127"/>
              <a:gd name="connsiteY0" fmla="*/ 6877050 h 6877050"/>
              <a:gd name="connsiteX1" fmla="*/ 6090082 w 8198127"/>
              <a:gd name="connsiteY1" fmla="*/ 6877050 h 6877050"/>
              <a:gd name="connsiteX2" fmla="*/ 8198127 w 8198127"/>
              <a:gd name="connsiteY2" fmla="*/ 6877050 h 6877050"/>
              <a:gd name="connsiteX3" fmla="*/ 6090082 w 8198127"/>
              <a:gd name="connsiteY3" fmla="*/ 0 h 6877050"/>
              <a:gd name="connsiteX4" fmla="*/ 0 w 8198127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98127" h="6877050">
                <a:moveTo>
                  <a:pt x="0" y="6877050"/>
                </a:moveTo>
                <a:lnTo>
                  <a:pt x="6090082" y="6877050"/>
                </a:lnTo>
                <a:lnTo>
                  <a:pt x="8198127" y="6877050"/>
                </a:lnTo>
                <a:lnTo>
                  <a:pt x="6090082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624963"/>
              </a:gs>
              <a:gs pos="0">
                <a:srgbClr val="624963"/>
              </a:gs>
              <a:gs pos="72000">
                <a:srgbClr val="44324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white">
          <a:xfrm>
            <a:off x="398763" y="2502872"/>
            <a:ext cx="3027486" cy="856002"/>
          </a:xfrm>
        </p:spPr>
        <p:txBody>
          <a:bodyPr anchor="b"/>
          <a:lstStyle>
            <a:lvl1pPr marL="0" indent="0" algn="l">
              <a:buNone/>
              <a:defRPr sz="2889">
                <a:solidFill>
                  <a:schemeClr val="bg1"/>
                </a:solidFill>
              </a:defRPr>
            </a:lvl1pPr>
            <a:lvl2pPr marL="0" indent="0" algn="l">
              <a:buNone/>
              <a:defRPr sz="2889">
                <a:solidFill>
                  <a:schemeClr val="bg1"/>
                </a:solidFill>
              </a:defRPr>
            </a:lvl2pPr>
            <a:lvl3pPr marL="0" indent="0" algn="l">
              <a:buNone/>
              <a:defRPr sz="2889">
                <a:solidFill>
                  <a:schemeClr val="bg1"/>
                </a:solidFill>
              </a:defRPr>
            </a:lvl3pPr>
            <a:lvl4pPr marL="0" indent="0" algn="l">
              <a:buNone/>
              <a:defRPr sz="2889">
                <a:solidFill>
                  <a:schemeClr val="bg1"/>
                </a:solidFill>
              </a:defRPr>
            </a:lvl4pPr>
            <a:lvl5pPr marL="0" indent="0" algn="l">
              <a:buNone/>
              <a:defRPr sz="2889">
                <a:solidFill>
                  <a:schemeClr val="bg1"/>
                </a:solidFill>
              </a:defRPr>
            </a:lvl5pPr>
            <a:lvl6pPr marL="0" indent="0" algn="l">
              <a:buNone/>
              <a:defRPr sz="2889">
                <a:solidFill>
                  <a:schemeClr val="bg1"/>
                </a:solidFill>
              </a:defRPr>
            </a:lvl6pPr>
            <a:lvl7pPr marL="0" indent="0" algn="l">
              <a:buNone/>
              <a:defRPr sz="2889">
                <a:solidFill>
                  <a:schemeClr val="bg1"/>
                </a:solidFill>
              </a:defRPr>
            </a:lvl7pPr>
            <a:lvl8pPr marL="0" indent="0" algn="l">
              <a:buNone/>
              <a:defRPr sz="2889">
                <a:solidFill>
                  <a:schemeClr val="bg1"/>
                </a:solidFill>
              </a:defRPr>
            </a:lvl8pPr>
            <a:lvl9pPr marL="0" indent="0" algn="l">
              <a:buNone/>
              <a:defRPr sz="2889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93C03279-9369-4B60-857C-CA23090BD5EE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398763" y="3502703"/>
            <a:ext cx="3027487" cy="2340000"/>
          </a:xfrm>
        </p:spPr>
        <p:txBody>
          <a:bodyPr anchor="t"/>
          <a:lstStyle>
            <a:lvl1pPr>
              <a:defRPr sz="7800" i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white">
          <a:xfrm>
            <a:off x="775610" y="5837098"/>
            <a:ext cx="270503" cy="25960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132260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18" b="0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white">
          <a:xfrm>
            <a:off x="795702" y="6156440"/>
            <a:ext cx="2025264" cy="156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260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517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 bwMode="gray">
          <a:xfrm>
            <a:off x="3429403" y="0"/>
            <a:ext cx="3428598" cy="9906000"/>
          </a:xfrm>
          <a:custGeom>
            <a:avLst/>
            <a:gdLst>
              <a:gd name="connsiteX0" fmla="*/ 2102205 w 6094492"/>
              <a:gd name="connsiteY0" fmla="*/ 0 h 6858000"/>
              <a:gd name="connsiteX1" fmla="*/ 6094492 w 6094492"/>
              <a:gd name="connsiteY1" fmla="*/ 0 h 6858000"/>
              <a:gd name="connsiteX2" fmla="*/ 6094492 w 6094492"/>
              <a:gd name="connsiteY2" fmla="*/ 6858000 h 6858000"/>
              <a:gd name="connsiteX3" fmla="*/ 0 w 609449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4492" h="6858000">
                <a:moveTo>
                  <a:pt x="2102205" y="0"/>
                </a:moveTo>
                <a:lnTo>
                  <a:pt x="6094492" y="0"/>
                </a:lnTo>
                <a:lnTo>
                  <a:pt x="609449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394744" y="1018117"/>
            <a:ext cx="405053" cy="1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Freeform 6"/>
          <p:cNvSpPr>
            <a:spLocks/>
          </p:cNvSpPr>
          <p:nvPr/>
        </p:nvSpPr>
        <p:spPr bwMode="gray">
          <a:xfrm>
            <a:off x="2875500" y="0"/>
            <a:ext cx="1653326" cy="9933517"/>
          </a:xfrm>
          <a:custGeom>
            <a:avLst/>
            <a:gdLst>
              <a:gd name="T0" fmla="*/ 10 w 2188"/>
              <a:gd name="T1" fmla="*/ 5120 h 5120"/>
              <a:gd name="T2" fmla="*/ 2188 w 2188"/>
              <a:gd name="T3" fmla="*/ 0 h 5120"/>
              <a:gd name="T4" fmla="*/ 2179 w 2188"/>
              <a:gd name="T5" fmla="*/ 0 h 5120"/>
              <a:gd name="T6" fmla="*/ 0 w 2188"/>
              <a:gd name="T7" fmla="*/ 5120 h 5120"/>
              <a:gd name="T8" fmla="*/ 10 w 2188"/>
              <a:gd name="T9" fmla="*/ 5120 h 5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8" h="5120">
                <a:moveTo>
                  <a:pt x="10" y="5120"/>
                </a:moveTo>
                <a:lnTo>
                  <a:pt x="2188" y="0"/>
                </a:lnTo>
                <a:lnTo>
                  <a:pt x="2179" y="0"/>
                </a:lnTo>
                <a:lnTo>
                  <a:pt x="0" y="5120"/>
                </a:lnTo>
                <a:lnTo>
                  <a:pt x="10" y="512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32080" tIns="66040" rIns="132080" bIns="66040" numCol="1" anchor="t" anchorCtr="0" compatLnSpc="1">
            <a:prstTxWarp prst="textNoShape">
              <a:avLst/>
            </a:prstTxWarp>
          </a:bodyPr>
          <a:lstStyle/>
          <a:p>
            <a:endParaRPr lang="en-US" sz="2600"/>
          </a:p>
        </p:txBody>
      </p:sp>
      <p:sp>
        <p:nvSpPr>
          <p:cNvPr id="13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293569" y="758117"/>
            <a:ext cx="607579" cy="156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600" dirty="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2600" dirty="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187105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551480" y="2502863"/>
            <a:ext cx="6075791" cy="6864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552346" y="262799"/>
            <a:ext cx="6074925" cy="1248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gray">
          <a:xfrm>
            <a:off x="6256507" y="9559237"/>
            <a:ext cx="275070" cy="156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011">
                <a:noFill/>
              </a:defRPr>
            </a:lvl1pPr>
            <a:lvl2pPr marL="2294" indent="0" algn="r">
              <a:defRPr sz="1011">
                <a:noFill/>
              </a:defRPr>
            </a:lvl2pPr>
            <a:lvl3pPr marL="0" indent="0" algn="r">
              <a:defRPr sz="1011">
                <a:noFill/>
              </a:defRPr>
            </a:lvl3pPr>
            <a:lvl4pPr marL="0" indent="0" algn="r">
              <a:tabLst/>
              <a:defRPr sz="1011">
                <a:noFill/>
              </a:defRPr>
            </a:lvl4pPr>
            <a:lvl5pPr marL="0" indent="0" algn="r">
              <a:defRPr sz="1011">
                <a:noFill/>
              </a:defRPr>
            </a:lvl5pPr>
            <a:lvl6pPr marL="0" indent="0" algn="r">
              <a:defRPr sz="1011">
                <a:noFill/>
              </a:defRPr>
            </a:lvl6pPr>
            <a:lvl7pPr marL="0" indent="0" algn="r">
              <a:defRPr sz="1011">
                <a:noFill/>
              </a:defRPr>
            </a:lvl7pPr>
            <a:lvl8pPr marL="0" indent="0" algn="r">
              <a:defRPr sz="1011">
                <a:noFill/>
              </a:defRPr>
            </a:lvl8pPr>
            <a:lvl9pPr marL="0" indent="0" algn="r">
              <a:defRPr sz="1011">
                <a:noFill/>
              </a:defRPr>
            </a:lvl9pPr>
          </a:lstStyle>
          <a:p>
            <a:fld id="{67D9247B-7051-4DBD-8540-3BFDAC611952}" type="datetime1">
              <a:rPr lang="en-US" smtClean="0"/>
              <a:t>7/28/2022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548324" y="9559237"/>
            <a:ext cx="4860633" cy="156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>
              <a:defRPr sz="1011">
                <a:solidFill>
                  <a:schemeClr val="accent1"/>
                </a:solidFill>
              </a:defRPr>
            </a:lvl1pPr>
            <a:lvl2pPr marL="0" indent="0">
              <a:defRPr sz="1011">
                <a:solidFill>
                  <a:schemeClr val="accent1"/>
                </a:solidFill>
              </a:defRPr>
            </a:lvl2pPr>
            <a:lvl3pPr marL="0" indent="0">
              <a:defRPr sz="1011">
                <a:solidFill>
                  <a:schemeClr val="accent1"/>
                </a:solidFill>
              </a:defRPr>
            </a:lvl3pPr>
            <a:lvl4pPr marL="0" indent="0">
              <a:defRPr sz="1011">
                <a:solidFill>
                  <a:schemeClr val="accent1"/>
                </a:solidFill>
              </a:defRPr>
            </a:lvl4pPr>
            <a:lvl5pPr marL="0" indent="0">
              <a:defRPr sz="1011">
                <a:solidFill>
                  <a:schemeClr val="accent1"/>
                </a:solidFill>
              </a:defRPr>
            </a:lvl5pPr>
            <a:lvl6pPr marL="0" indent="0">
              <a:tabLst/>
              <a:defRPr sz="1011">
                <a:solidFill>
                  <a:schemeClr val="accent1"/>
                </a:solidFill>
              </a:defRPr>
            </a:lvl6pPr>
            <a:lvl7pPr marL="0" indent="0">
              <a:tabLst/>
              <a:defRPr sz="1011">
                <a:solidFill>
                  <a:schemeClr val="accent1"/>
                </a:solidFill>
              </a:defRPr>
            </a:lvl7pPr>
            <a:lvl8pPr marL="0" indent="0">
              <a:defRPr sz="1011">
                <a:solidFill>
                  <a:schemeClr val="accent1"/>
                </a:solidFill>
              </a:defRPr>
            </a:lvl8pPr>
            <a:lvl9pPr marL="0" indent="0">
              <a:defRPr sz="1011">
                <a:solidFill>
                  <a:schemeClr val="accent1"/>
                </a:solidFill>
              </a:defRPr>
            </a:lvl9pPr>
          </a:lstStyle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0176" y="9559237"/>
            <a:ext cx="220712" cy="156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ctr">
              <a:defRPr sz="1011">
                <a:solidFill>
                  <a:schemeClr val="accent2"/>
                </a:solidFill>
              </a:defRPr>
            </a:lvl1pPr>
            <a:lvl2pPr marL="0" indent="0" algn="ctr">
              <a:defRPr sz="1011">
                <a:solidFill>
                  <a:schemeClr val="accent2"/>
                </a:solidFill>
              </a:defRPr>
            </a:lvl2pPr>
            <a:lvl3pPr marL="0" indent="0" algn="ctr">
              <a:defRPr sz="1011">
                <a:solidFill>
                  <a:schemeClr val="accent2"/>
                </a:solidFill>
              </a:defRPr>
            </a:lvl3pPr>
            <a:lvl4pPr marL="0" indent="0" algn="ctr">
              <a:defRPr sz="1011">
                <a:solidFill>
                  <a:schemeClr val="accent2"/>
                </a:solidFill>
              </a:defRPr>
            </a:lvl4pPr>
            <a:lvl5pPr marL="0" indent="0" algn="ctr">
              <a:defRPr sz="1011">
                <a:solidFill>
                  <a:schemeClr val="accent2"/>
                </a:solidFill>
              </a:defRPr>
            </a:lvl5pPr>
            <a:lvl6pPr marL="0" indent="0" algn="ctr">
              <a:defRPr sz="1011">
                <a:solidFill>
                  <a:schemeClr val="accent2"/>
                </a:solidFill>
              </a:defRPr>
            </a:lvl6pPr>
            <a:lvl7pPr marL="0" indent="0" algn="ctr">
              <a:defRPr sz="1011">
                <a:solidFill>
                  <a:schemeClr val="accent2"/>
                </a:solidFill>
              </a:defRPr>
            </a:lvl7pPr>
            <a:lvl8pPr marL="0" indent="0" algn="ctr">
              <a:defRPr sz="1011">
                <a:solidFill>
                  <a:schemeClr val="accent2"/>
                </a:solidFill>
              </a:defRPr>
            </a:lvl8pPr>
            <a:lvl9pPr marL="0" indent="0" algn="ctr">
              <a:defRPr sz="1011">
                <a:solidFill>
                  <a:schemeClr val="accent2"/>
                </a:solidFill>
              </a:defRPr>
            </a:lvl9pPr>
          </a:lstStyle>
          <a:p>
            <a:fld id="{EEAD9179-7A6B-4268-BEB2-F3B8EB0611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empower - DO NOT DELETE!!!" hidden="1"/>
          <p:cNvSpPr/>
          <p:nvPr userDrawn="1">
            <p:custDataLst>
              <p:tags r:id="rId18"/>
            </p:custDataLst>
          </p:nvPr>
        </p:nvSpPr>
        <p:spPr bwMode="gray">
          <a:xfrm>
            <a:off x="0" y="0"/>
            <a:ext cx="0" cy="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de-DE" sz="2600"/>
          </a:p>
        </p:txBody>
      </p:sp>
      <p:sp>
        <p:nvSpPr>
          <p:cNvPr id="8" name="MSIPCMContentMarking" descr="{&quot;HashCode&quot;:-1383742063,&quot;Placement&quot;:&quot;Footer&quot;,&quot;Top&quot;:743.194458,&quot;Left&quot;:411.449127,&quot;SlideWidth&quot;:540,&quot;SlideHeight&quot;:780}">
            <a:extLst>
              <a:ext uri="{FF2B5EF4-FFF2-40B4-BE49-F238E27FC236}">
                <a16:creationId xmlns:a16="http://schemas.microsoft.com/office/drawing/2014/main" id="{89C8C731-AF51-4A7F-8974-CEB4767F95FD}"/>
              </a:ext>
            </a:extLst>
          </p:cNvPr>
          <p:cNvSpPr txBox="1"/>
          <p:nvPr userDrawn="1"/>
        </p:nvSpPr>
        <p:spPr bwMode="gray">
          <a:xfrm>
            <a:off x="5225404" y="9438570"/>
            <a:ext cx="1632596" cy="46742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noAutofit/>
          </a:bodyPr>
          <a:lstStyle/>
          <a:p>
            <a:pPr algn="r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200" b="0" i="0" u="none" baseline="0">
                <a:solidFill>
                  <a:srgbClr val="919191"/>
                </a:solidFill>
                <a:latin typeface="Calibri" panose="020F0502020204030204" pitchFamily="34" charset="0"/>
              </a:rPr>
              <a:t>INTERNAL</a:t>
            </a:r>
            <a:endParaRPr lang="en-US" sz="2200" b="0" i="0" u="none" baseline="0" dirty="0">
              <a:solidFill>
                <a:srgbClr val="91919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56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6" r:id="rId1"/>
    <p:sldLayoutId id="2147484357" r:id="rId2"/>
    <p:sldLayoutId id="2147484358" r:id="rId3"/>
    <p:sldLayoutId id="2147484359" r:id="rId4"/>
    <p:sldLayoutId id="2147484360" r:id="rId5"/>
    <p:sldLayoutId id="2147484361" r:id="rId6"/>
    <p:sldLayoutId id="2147484362" r:id="rId7"/>
    <p:sldLayoutId id="2147484363" r:id="rId8"/>
    <p:sldLayoutId id="2147484364" r:id="rId9"/>
    <p:sldLayoutId id="2147484365" r:id="rId10"/>
    <p:sldLayoutId id="2147484366" r:id="rId11"/>
    <p:sldLayoutId id="2147484367" r:id="rId12"/>
    <p:sldLayoutId id="2147484368" r:id="rId13"/>
    <p:sldLayoutId id="2147484369" r:id="rId14"/>
    <p:sldLayoutId id="2147484370" r:id="rId15"/>
    <p:sldLayoutId id="2147484371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1320759" rtl="0" eaLnBrk="1" latinLnBrk="0" hangingPunct="1">
        <a:spcBef>
          <a:spcPct val="0"/>
        </a:spcBef>
        <a:buNone/>
        <a:defRPr sz="4044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1320759" rtl="0" eaLnBrk="1" latinLnBrk="0" hangingPunct="1">
        <a:spcBef>
          <a:spcPts val="1733"/>
        </a:spcBef>
        <a:spcAft>
          <a:spcPts val="867"/>
        </a:spcAft>
        <a:buFont typeface="Arial" panose="020B0604020202020204" pitchFamily="34" charset="0"/>
        <a:buNone/>
        <a:defRPr sz="26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89988" indent="-389988" algn="l" defTabSz="1320759" rtl="0" eaLnBrk="1" latinLnBrk="0" hangingPunct="1">
        <a:spcBef>
          <a:spcPts val="433"/>
        </a:spcBef>
        <a:spcAft>
          <a:spcPts val="867"/>
        </a:spcAft>
        <a:buFontTx/>
        <a:buBlip>
          <a:blip r:embed="rId19"/>
        </a:buBlip>
        <a:defRPr sz="26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79976" indent="-389988" algn="l" defTabSz="1320759" rtl="0" eaLnBrk="1" latinLnBrk="0" hangingPunct="1">
        <a:spcBef>
          <a:spcPts val="433"/>
        </a:spcBef>
        <a:spcAft>
          <a:spcPts val="867"/>
        </a:spcAft>
        <a:buFontTx/>
        <a:buBlip>
          <a:blip r:embed="rId20"/>
        </a:buBlip>
        <a:defRPr sz="2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69964" indent="-389988" algn="l" defTabSz="1320759" rtl="0" eaLnBrk="1" latinLnBrk="0" hangingPunct="1">
        <a:spcBef>
          <a:spcPts val="433"/>
        </a:spcBef>
        <a:spcAft>
          <a:spcPts val="867"/>
        </a:spcAft>
        <a:buFontTx/>
        <a:buBlip>
          <a:blip r:embed="rId21"/>
        </a:buBlip>
        <a:defRPr sz="2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559952" indent="-389988" algn="l" defTabSz="1320759" rtl="0" eaLnBrk="1" latinLnBrk="0" hangingPunct="1">
        <a:spcBef>
          <a:spcPts val="433"/>
        </a:spcBef>
        <a:spcAft>
          <a:spcPts val="867"/>
        </a:spcAft>
        <a:buFontTx/>
        <a:buBlip>
          <a:blip r:embed="rId22"/>
        </a:buBlip>
        <a:defRPr sz="2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559952" indent="-389988" algn="l" defTabSz="1320759" rtl="0" eaLnBrk="1" latinLnBrk="0" hangingPunct="1">
        <a:spcBef>
          <a:spcPts val="433"/>
        </a:spcBef>
        <a:spcAft>
          <a:spcPts val="867"/>
        </a:spcAft>
        <a:buFontTx/>
        <a:buBlip>
          <a:blip r:embed="rId22"/>
        </a:buBlip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1559952" indent="-389988" algn="l" defTabSz="1320759" rtl="0" eaLnBrk="1" latinLnBrk="0" hangingPunct="1">
        <a:spcBef>
          <a:spcPts val="433"/>
        </a:spcBef>
        <a:spcAft>
          <a:spcPts val="867"/>
        </a:spcAft>
        <a:buFontTx/>
        <a:buBlip>
          <a:blip r:embed="rId22"/>
        </a:buBlip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9952" indent="-389988" algn="l" defTabSz="1320759" rtl="0" eaLnBrk="1" latinLnBrk="0" hangingPunct="1">
        <a:spcBef>
          <a:spcPts val="433"/>
        </a:spcBef>
        <a:spcAft>
          <a:spcPts val="867"/>
        </a:spcAft>
        <a:buFontTx/>
        <a:buBlip>
          <a:blip r:embed="rId22"/>
        </a:buBlip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1559952" indent="-389988" algn="l" defTabSz="1320759" rtl="0" eaLnBrk="1" latinLnBrk="0" hangingPunct="1">
        <a:spcBef>
          <a:spcPts val="433"/>
        </a:spcBef>
        <a:spcAft>
          <a:spcPts val="867"/>
        </a:spcAft>
        <a:buFontTx/>
        <a:buBlip>
          <a:blip r:embed="rId22"/>
        </a:buBlip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CF6E44-8F81-7A4F-80B0-6279EB724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/// Bayer 16:9 Template /// September 2018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B1F8F2-2C70-114D-ACC4-24248057F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9179-7A6B-4268-BEB2-F3B8EB06115B}" type="slidenum">
              <a:rPr lang="en-US" smtClean="0"/>
              <a:t>1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61C617-42A4-8E48-AE4D-8EC3E218E2F1}"/>
              </a:ext>
            </a:extLst>
          </p:cNvPr>
          <p:cNvSpPr txBox="1"/>
          <p:nvPr/>
        </p:nvSpPr>
        <p:spPr bwMode="gray">
          <a:xfrm>
            <a:off x="10979763" y="9578672"/>
            <a:ext cx="0" cy="0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endParaRPr lang="en-US" sz="26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FAD70E-2270-4246-974F-C93CCC37E0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2759EFC-A434-5F47-8C73-4862D0368922}"/>
              </a:ext>
            </a:extLst>
          </p:cNvPr>
          <p:cNvSpPr/>
          <p:nvPr/>
        </p:nvSpPr>
        <p:spPr bwMode="gray">
          <a:xfrm>
            <a:off x="-1" y="8503920"/>
            <a:ext cx="6859057" cy="1402080"/>
          </a:xfrm>
          <a:custGeom>
            <a:avLst/>
            <a:gdLst>
              <a:gd name="connsiteX0" fmla="*/ 0 w 6858000"/>
              <a:gd name="connsiteY0" fmla="*/ 0 h 1442720"/>
              <a:gd name="connsiteX1" fmla="*/ 6858000 w 6858000"/>
              <a:gd name="connsiteY1" fmla="*/ 0 h 1442720"/>
              <a:gd name="connsiteX2" fmla="*/ 6858000 w 6858000"/>
              <a:gd name="connsiteY2" fmla="*/ 1442720 h 1442720"/>
              <a:gd name="connsiteX3" fmla="*/ 0 w 6858000"/>
              <a:gd name="connsiteY3" fmla="*/ 1442720 h 1442720"/>
              <a:gd name="connsiteX4" fmla="*/ 0 w 6858000"/>
              <a:gd name="connsiteY4" fmla="*/ 0 h 1442720"/>
              <a:gd name="connsiteX0" fmla="*/ 0 w 6868160"/>
              <a:gd name="connsiteY0" fmla="*/ 579120 h 2021840"/>
              <a:gd name="connsiteX1" fmla="*/ 6868160 w 6868160"/>
              <a:gd name="connsiteY1" fmla="*/ 0 h 2021840"/>
              <a:gd name="connsiteX2" fmla="*/ 6858000 w 6868160"/>
              <a:gd name="connsiteY2" fmla="*/ 2021840 h 2021840"/>
              <a:gd name="connsiteX3" fmla="*/ 0 w 6868160"/>
              <a:gd name="connsiteY3" fmla="*/ 2021840 h 2021840"/>
              <a:gd name="connsiteX4" fmla="*/ 0 w 6868160"/>
              <a:gd name="connsiteY4" fmla="*/ 579120 h 2021840"/>
              <a:gd name="connsiteX0" fmla="*/ 0 w 6859057"/>
              <a:gd name="connsiteY0" fmla="*/ 579120 h 2021840"/>
              <a:gd name="connsiteX1" fmla="*/ 6858635 w 6859057"/>
              <a:gd name="connsiteY1" fmla="*/ 0 h 2021840"/>
              <a:gd name="connsiteX2" fmla="*/ 6858000 w 6859057"/>
              <a:gd name="connsiteY2" fmla="*/ 2021840 h 2021840"/>
              <a:gd name="connsiteX3" fmla="*/ 0 w 6859057"/>
              <a:gd name="connsiteY3" fmla="*/ 2021840 h 2021840"/>
              <a:gd name="connsiteX4" fmla="*/ 0 w 6859057"/>
              <a:gd name="connsiteY4" fmla="*/ 579120 h 2021840"/>
              <a:gd name="connsiteX0" fmla="*/ 0 w 6859057"/>
              <a:gd name="connsiteY0" fmla="*/ 1209040 h 2021840"/>
              <a:gd name="connsiteX1" fmla="*/ 6858635 w 6859057"/>
              <a:gd name="connsiteY1" fmla="*/ 0 h 2021840"/>
              <a:gd name="connsiteX2" fmla="*/ 6858000 w 6859057"/>
              <a:gd name="connsiteY2" fmla="*/ 2021840 h 2021840"/>
              <a:gd name="connsiteX3" fmla="*/ 0 w 6859057"/>
              <a:gd name="connsiteY3" fmla="*/ 2021840 h 2021840"/>
              <a:gd name="connsiteX4" fmla="*/ 0 w 6859057"/>
              <a:gd name="connsiteY4" fmla="*/ 1209040 h 2021840"/>
              <a:gd name="connsiteX0" fmla="*/ 0 w 6859057"/>
              <a:gd name="connsiteY0" fmla="*/ 701040 h 1513840"/>
              <a:gd name="connsiteX1" fmla="*/ 6858635 w 6859057"/>
              <a:gd name="connsiteY1" fmla="*/ 0 h 1513840"/>
              <a:gd name="connsiteX2" fmla="*/ 6858000 w 6859057"/>
              <a:gd name="connsiteY2" fmla="*/ 1513840 h 1513840"/>
              <a:gd name="connsiteX3" fmla="*/ 0 w 6859057"/>
              <a:gd name="connsiteY3" fmla="*/ 1513840 h 1513840"/>
              <a:gd name="connsiteX4" fmla="*/ 0 w 6859057"/>
              <a:gd name="connsiteY4" fmla="*/ 701040 h 1513840"/>
              <a:gd name="connsiteX0" fmla="*/ 0 w 6869217"/>
              <a:gd name="connsiteY0" fmla="*/ 497840 h 1513840"/>
              <a:gd name="connsiteX1" fmla="*/ 6868795 w 6869217"/>
              <a:gd name="connsiteY1" fmla="*/ 0 h 1513840"/>
              <a:gd name="connsiteX2" fmla="*/ 6868160 w 6869217"/>
              <a:gd name="connsiteY2" fmla="*/ 1513840 h 1513840"/>
              <a:gd name="connsiteX3" fmla="*/ 10160 w 6869217"/>
              <a:gd name="connsiteY3" fmla="*/ 1513840 h 1513840"/>
              <a:gd name="connsiteX4" fmla="*/ 0 w 6869217"/>
              <a:gd name="connsiteY4" fmla="*/ 497840 h 1513840"/>
              <a:gd name="connsiteX0" fmla="*/ 0 w 6859057"/>
              <a:gd name="connsiteY0" fmla="*/ 558800 h 1513840"/>
              <a:gd name="connsiteX1" fmla="*/ 6858635 w 6859057"/>
              <a:gd name="connsiteY1" fmla="*/ 0 h 1513840"/>
              <a:gd name="connsiteX2" fmla="*/ 6858000 w 6859057"/>
              <a:gd name="connsiteY2" fmla="*/ 1513840 h 1513840"/>
              <a:gd name="connsiteX3" fmla="*/ 0 w 6859057"/>
              <a:gd name="connsiteY3" fmla="*/ 1513840 h 1513840"/>
              <a:gd name="connsiteX4" fmla="*/ 0 w 6859057"/>
              <a:gd name="connsiteY4" fmla="*/ 558800 h 1513840"/>
              <a:gd name="connsiteX0" fmla="*/ 0 w 6859057"/>
              <a:gd name="connsiteY0" fmla="*/ 447040 h 1402080"/>
              <a:gd name="connsiteX1" fmla="*/ 6858635 w 6859057"/>
              <a:gd name="connsiteY1" fmla="*/ 0 h 1402080"/>
              <a:gd name="connsiteX2" fmla="*/ 6858000 w 6859057"/>
              <a:gd name="connsiteY2" fmla="*/ 1402080 h 1402080"/>
              <a:gd name="connsiteX3" fmla="*/ 0 w 6859057"/>
              <a:gd name="connsiteY3" fmla="*/ 1402080 h 1402080"/>
              <a:gd name="connsiteX4" fmla="*/ 0 w 6859057"/>
              <a:gd name="connsiteY4" fmla="*/ 447040 h 140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9057" h="1402080">
                <a:moveTo>
                  <a:pt x="0" y="447040"/>
                </a:moveTo>
                <a:lnTo>
                  <a:pt x="6858635" y="0"/>
                </a:lnTo>
                <a:cubicBezTo>
                  <a:pt x="6855248" y="673947"/>
                  <a:pt x="6861387" y="728133"/>
                  <a:pt x="6858000" y="1402080"/>
                </a:cubicBezTo>
                <a:lnTo>
                  <a:pt x="0" y="1402080"/>
                </a:lnTo>
                <a:lnTo>
                  <a:pt x="0" y="44704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 i="0" u="non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4B388DE-85D0-7248-A5F2-5E588575547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1965" y="8812000"/>
            <a:ext cx="818357" cy="81835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DE9248C-C408-514C-AA2E-C8960BA3121D}"/>
              </a:ext>
            </a:extLst>
          </p:cNvPr>
          <p:cNvSpPr txBox="1"/>
          <p:nvPr/>
        </p:nvSpPr>
        <p:spPr bwMode="gray">
          <a:xfrm>
            <a:off x="772160" y="9221178"/>
            <a:ext cx="4714240" cy="40917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GB" sz="700" dirty="0">
                <a:solidFill>
                  <a:schemeClr val="bg1"/>
                </a:solidFill>
              </a:rPr>
              <a:t>Use plant protection products safely. Always read the label and product information before use. </a:t>
            </a:r>
            <a:br>
              <a:rPr lang="en-GB" sz="700" dirty="0">
                <a:solidFill>
                  <a:schemeClr val="bg1"/>
                </a:solidFill>
              </a:rPr>
            </a:br>
            <a:r>
              <a:rPr lang="en-GB" sz="700" dirty="0">
                <a:solidFill>
                  <a:schemeClr val="bg1"/>
                </a:solidFill>
              </a:rPr>
              <a:t>Pay attention to the risk indications and follow the safety precautions on the label. For further information, </a:t>
            </a:r>
            <a:br>
              <a:rPr lang="en-GB" sz="700" dirty="0">
                <a:solidFill>
                  <a:schemeClr val="bg1"/>
                </a:solidFill>
              </a:rPr>
            </a:br>
            <a:r>
              <a:rPr lang="en-GB" sz="700" dirty="0">
                <a:solidFill>
                  <a:schemeClr val="bg1"/>
                </a:solidFill>
              </a:rPr>
              <a:t>please visit </a:t>
            </a:r>
            <a:r>
              <a:rPr lang="en-GB" sz="700" dirty="0" err="1">
                <a:solidFill>
                  <a:schemeClr val="bg1"/>
                </a:solidFill>
              </a:rPr>
              <a:t>www.cropscience.bayer.co.uk</a:t>
            </a:r>
            <a:r>
              <a:rPr lang="en-GB" sz="700" dirty="0">
                <a:solidFill>
                  <a:schemeClr val="bg1"/>
                </a:solidFill>
              </a:rPr>
              <a:t> or call 0808 1969522. © Bayer CropScience Limited 2018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90AE838-7C0D-5348-8EAD-A6A1B825A6AA}"/>
              </a:ext>
            </a:extLst>
          </p:cNvPr>
          <p:cNvCxnSpPr>
            <a:cxnSpLocks/>
          </p:cNvCxnSpPr>
          <p:nvPr/>
        </p:nvCxnSpPr>
        <p:spPr bwMode="gray">
          <a:xfrm flipV="1">
            <a:off x="0" y="8320720"/>
            <a:ext cx="6858000" cy="815578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F359F2D-DB50-774B-A5DB-F9C157BC1980}"/>
              </a:ext>
            </a:extLst>
          </p:cNvPr>
          <p:cNvSpPr txBox="1"/>
          <p:nvPr/>
        </p:nvSpPr>
        <p:spPr bwMode="gray">
          <a:xfrm>
            <a:off x="457200" y="182880"/>
            <a:ext cx="5994400" cy="69088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GB" sz="5400" i="1" dirty="0">
                <a:solidFill>
                  <a:schemeClr val="bg1"/>
                </a:solidFill>
              </a:rPr>
              <a:t>Removal of bolters </a:t>
            </a:r>
            <a:endParaRPr lang="en-GB" sz="5400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9F6776C-3BC7-0A4A-8B78-CE5306CD480C}"/>
              </a:ext>
            </a:extLst>
          </p:cNvPr>
          <p:cNvSpPr txBox="1"/>
          <p:nvPr/>
        </p:nvSpPr>
        <p:spPr bwMode="gray">
          <a:xfrm>
            <a:off x="3068320" y="891712"/>
            <a:ext cx="3383280" cy="41984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in sugar beet crops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403F067-B52F-B94F-A9B0-367068E8CA25}"/>
              </a:ext>
            </a:extLst>
          </p:cNvPr>
          <p:cNvSpPr/>
          <p:nvPr/>
        </p:nvSpPr>
        <p:spPr bwMode="gray">
          <a:xfrm>
            <a:off x="457200" y="1483360"/>
            <a:ext cx="5994400" cy="2368694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 i="0" u="non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F1450DF-441B-F94C-BEFB-D154BCFA48C1}"/>
              </a:ext>
            </a:extLst>
          </p:cNvPr>
          <p:cNvSpPr txBox="1"/>
          <p:nvPr/>
        </p:nvSpPr>
        <p:spPr bwMode="gray">
          <a:xfrm>
            <a:off x="711200" y="1659314"/>
            <a:ext cx="5466080" cy="199136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GB" sz="1600" b="1" i="1" dirty="0">
                <a:solidFill>
                  <a:schemeClr val="bg1"/>
                </a:solidFill>
              </a:rPr>
              <a:t>Stewardship guidelines for manual workers </a:t>
            </a:r>
            <a:endParaRPr lang="en-GB" sz="1600" dirty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</a:pPr>
            <a:r>
              <a:rPr lang="en-GB" sz="1400" dirty="0">
                <a:solidFill>
                  <a:schemeClr val="bg1"/>
                </a:solidFill>
              </a:rPr>
              <a:t>Guidelines to protect workers hand-pulling bolters and weed beet from sugar beet crops were first being introduced in 2018. As one of the leaders in crop protection products, Bayer continually re-evaluates industry practices. Today, as a field worker you are often required to work in sugar beet crops for long periods. </a:t>
            </a:r>
          </a:p>
          <a:p>
            <a:pPr>
              <a:spcBef>
                <a:spcPts val="1200"/>
              </a:spcBef>
            </a:pPr>
            <a:r>
              <a:rPr lang="en-GB" sz="1400" b="1" dirty="0">
                <a:solidFill>
                  <a:schemeClr val="bg1"/>
                </a:solidFill>
              </a:rPr>
              <a:t>These guidelines have been introduced to protect you from the associated potential exposure to chemical residues.</a:t>
            </a:r>
            <a:r>
              <a:rPr lang="en-GB" sz="1600" b="1" dirty="0"/>
              <a:t> </a:t>
            </a:r>
            <a:endParaRPr lang="en-GB" sz="1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546D551-99CB-2843-970B-3975DAFC197B}"/>
              </a:ext>
            </a:extLst>
          </p:cNvPr>
          <p:cNvSpPr/>
          <p:nvPr/>
        </p:nvSpPr>
        <p:spPr bwMode="gray">
          <a:xfrm>
            <a:off x="457200" y="3936934"/>
            <a:ext cx="5994400" cy="3739110"/>
          </a:xfrm>
          <a:prstGeom prst="rect">
            <a:avLst/>
          </a:prstGeom>
          <a:solidFill>
            <a:srgbClr val="00617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 i="0" u="non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A662E96-AAE8-054A-9DE7-0F49EE78E0A3}"/>
              </a:ext>
            </a:extLst>
          </p:cNvPr>
          <p:cNvSpPr txBox="1"/>
          <p:nvPr/>
        </p:nvSpPr>
        <p:spPr bwMode="gray">
          <a:xfrm>
            <a:off x="1116558" y="3942991"/>
            <a:ext cx="5284242" cy="3259496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spcAft>
                <a:spcPts val="1800"/>
              </a:spcAft>
            </a:pPr>
            <a:r>
              <a:rPr lang="en-GB" sz="1400" dirty="0">
                <a:solidFill>
                  <a:schemeClr val="bg1"/>
                </a:solidFill>
              </a:rPr>
              <a:t>Wherever possible, complete hand-pulling </a:t>
            </a:r>
            <a:r>
              <a:rPr lang="en-GB" sz="1400" b="1" dirty="0">
                <a:solidFill>
                  <a:schemeClr val="bg1"/>
                </a:solidFill>
              </a:rPr>
              <a:t>before the field is sprayed</a:t>
            </a:r>
            <a:r>
              <a:rPr lang="en-GB" sz="1400" dirty="0">
                <a:solidFill>
                  <a:schemeClr val="bg1"/>
                </a:solidFill>
              </a:rPr>
              <a:t>. </a:t>
            </a:r>
          </a:p>
          <a:p>
            <a:pPr>
              <a:spcAft>
                <a:spcPts val="1800"/>
              </a:spcAft>
            </a:pPr>
            <a:r>
              <a:rPr lang="en-GB" sz="1400" dirty="0">
                <a:solidFill>
                  <a:schemeClr val="bg1"/>
                </a:solidFill>
              </a:rPr>
              <a:t>If a field has been </a:t>
            </a:r>
            <a:r>
              <a:rPr lang="en-GB" sz="1400" b="1" dirty="0">
                <a:solidFill>
                  <a:schemeClr val="bg1"/>
                </a:solidFill>
              </a:rPr>
              <a:t>sprayed within the previous 48 hours do not enter to work</a:t>
            </a:r>
            <a:r>
              <a:rPr lang="en-GB" sz="1400" dirty="0">
                <a:solidFill>
                  <a:schemeClr val="bg1"/>
                </a:solidFill>
              </a:rPr>
              <a:t>. </a:t>
            </a:r>
          </a:p>
          <a:p>
            <a:pPr>
              <a:spcAft>
                <a:spcPts val="1800"/>
              </a:spcAft>
            </a:pPr>
            <a:r>
              <a:rPr lang="en-GB" sz="1400" b="1" dirty="0">
                <a:solidFill>
                  <a:schemeClr val="bg1"/>
                </a:solidFill>
              </a:rPr>
              <a:t>Between 48 hours and 6 weeks after spraying</a:t>
            </a:r>
            <a:r>
              <a:rPr lang="en-GB" sz="1400" dirty="0">
                <a:solidFill>
                  <a:schemeClr val="bg1"/>
                </a:solidFill>
              </a:rPr>
              <a:t>, re-enter the field to work </a:t>
            </a:r>
            <a:r>
              <a:rPr lang="en-GB" sz="1400" b="1" dirty="0">
                <a:solidFill>
                  <a:schemeClr val="bg1"/>
                </a:solidFill>
              </a:rPr>
              <a:t>ONLY if clothed in appropriate workwear </a:t>
            </a:r>
            <a:r>
              <a:rPr lang="en-GB" sz="1400" dirty="0">
                <a:solidFill>
                  <a:schemeClr val="bg1"/>
                </a:solidFill>
              </a:rPr>
              <a:t>– that is </a:t>
            </a:r>
            <a:r>
              <a:rPr lang="en-GB" sz="1400" u="sng" dirty="0">
                <a:solidFill>
                  <a:schemeClr val="bg1"/>
                </a:solidFill>
              </a:rPr>
              <a:t>boots, gloves and long trousers </a:t>
            </a:r>
            <a:r>
              <a:rPr lang="en-GB" sz="1400" dirty="0">
                <a:solidFill>
                  <a:schemeClr val="bg1"/>
                </a:solidFill>
              </a:rPr>
              <a:t>– and </a:t>
            </a:r>
            <a:r>
              <a:rPr lang="en-GB" sz="1400" u="sng" dirty="0">
                <a:solidFill>
                  <a:schemeClr val="bg1"/>
                </a:solidFill>
              </a:rPr>
              <a:t>waterproof trousers </a:t>
            </a:r>
            <a:r>
              <a:rPr lang="en-GB" sz="1400" dirty="0">
                <a:solidFill>
                  <a:schemeClr val="bg1"/>
                </a:solidFill>
              </a:rPr>
              <a:t>if the crop is wet. </a:t>
            </a:r>
            <a:r>
              <a:rPr lang="en-GB" sz="1400" dirty="0">
                <a:solidFill>
                  <a:schemeClr val="bg1"/>
                </a:solidFill>
                <a:latin typeface="+mj-lt"/>
              </a:rPr>
              <a:t>Wear suitable protective gloves that meet at least glove safety standard: EN374-1:2016 Type A and EN388:2016 (3 1 2 1 x) e.g.: </a:t>
            </a:r>
            <a:r>
              <a:rPr lang="en-GB" sz="1400" dirty="0" err="1">
                <a:solidFill>
                  <a:schemeClr val="bg1"/>
                </a:solidFill>
                <a:latin typeface="+mj-lt"/>
              </a:rPr>
              <a:t>Uvex</a:t>
            </a:r>
            <a:r>
              <a:rPr lang="en-GB" sz="1400" dirty="0">
                <a:solidFill>
                  <a:schemeClr val="bg1"/>
                </a:solidFill>
                <a:latin typeface="+mj-lt"/>
              </a:rPr>
              <a:t> types 7156 and 67543. Frequently replace gloves and discard if torn or damaged. Contaminated gloves should be washed as soon as possible in water. Always wash gloves before removal.</a:t>
            </a:r>
          </a:p>
          <a:p>
            <a:pPr>
              <a:spcAft>
                <a:spcPts val="1800"/>
              </a:spcAft>
            </a:pPr>
            <a:r>
              <a:rPr lang="en-GB" sz="1400" dirty="0">
                <a:solidFill>
                  <a:schemeClr val="bg1"/>
                </a:solidFill>
              </a:rPr>
              <a:t>After</a:t>
            </a:r>
            <a:r>
              <a:rPr lang="en-GB" sz="1400" b="1" dirty="0">
                <a:solidFill>
                  <a:schemeClr val="bg1"/>
                </a:solidFill>
              </a:rPr>
              <a:t> 6 weeks from spraying </a:t>
            </a:r>
            <a:r>
              <a:rPr lang="en-GB" sz="1400" dirty="0">
                <a:solidFill>
                  <a:schemeClr val="bg1"/>
                </a:solidFill>
              </a:rPr>
              <a:t>there are </a:t>
            </a:r>
            <a:r>
              <a:rPr lang="en-GB" sz="1400" b="1" dirty="0">
                <a:solidFill>
                  <a:schemeClr val="bg1"/>
                </a:solidFill>
              </a:rPr>
              <a:t>no requirements</a:t>
            </a:r>
            <a:r>
              <a:rPr lang="en-GB" sz="1400" dirty="0">
                <a:solidFill>
                  <a:schemeClr val="bg1"/>
                </a:solidFill>
              </a:rPr>
              <a:t>. 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A68E235-56E3-BE4B-88DC-9CB37C1C19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324" y="3984544"/>
            <a:ext cx="477110" cy="47711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06ED73A-358D-7946-88E3-466E22F291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341" y="4595871"/>
            <a:ext cx="496954" cy="56107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C201350-A0E9-4C4C-B578-6FCE667474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194" y="5741768"/>
            <a:ext cx="455249" cy="45524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0C5C1DA-CD5E-3D46-8440-BCCF6AC982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505" y="7152582"/>
            <a:ext cx="563868" cy="483315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A1BD5950-3593-1F42-B1EB-3E6DEE5328A1}"/>
              </a:ext>
            </a:extLst>
          </p:cNvPr>
          <p:cNvSpPr/>
          <p:nvPr/>
        </p:nvSpPr>
        <p:spPr bwMode="gray">
          <a:xfrm>
            <a:off x="502920" y="7776585"/>
            <a:ext cx="5948680" cy="732508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 i="0" u="non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1FC7E26-5A83-824C-8D6A-2270480B6C39}"/>
              </a:ext>
            </a:extLst>
          </p:cNvPr>
          <p:cNvSpPr txBox="1"/>
          <p:nvPr/>
        </p:nvSpPr>
        <p:spPr bwMode="gray">
          <a:xfrm>
            <a:off x="772160" y="7826660"/>
            <a:ext cx="5443870" cy="202205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GB" sz="1400" i="1" dirty="0">
                <a:solidFill>
                  <a:schemeClr val="bg1"/>
                </a:solidFill>
              </a:rPr>
              <a:t>Please work to these guidelines this summer that are to ensure your safety at work. A recording template is available at </a:t>
            </a:r>
            <a:r>
              <a:rPr lang="en-GB" sz="1400" b="1" i="1" dirty="0" err="1">
                <a:solidFill>
                  <a:schemeClr val="bg1"/>
                </a:solidFill>
              </a:rPr>
              <a:t>www.cropscience.bayer.co.uk</a:t>
            </a:r>
            <a:r>
              <a:rPr lang="en-GB" sz="1400" b="1" i="1" dirty="0">
                <a:solidFill>
                  <a:schemeClr val="bg1"/>
                </a:solidFill>
              </a:rPr>
              <a:t>/beet-</a:t>
            </a:r>
            <a:r>
              <a:rPr lang="en-GB" sz="1400" b="1" i="1" dirty="0" err="1">
                <a:solidFill>
                  <a:schemeClr val="bg1"/>
                </a:solidFill>
              </a:rPr>
              <a:t>cropworker</a:t>
            </a:r>
            <a:r>
              <a:rPr lang="en-GB" sz="1400" b="1" i="1" dirty="0">
                <a:solidFill>
                  <a:schemeClr val="bg1"/>
                </a:solidFill>
              </a:rPr>
              <a:t>-template </a:t>
            </a:r>
            <a:endParaRPr lang="en-GB" sz="1400" dirty="0">
              <a:solidFill>
                <a:schemeClr val="bg1"/>
              </a:solidFill>
            </a:endParaRPr>
          </a:p>
          <a:p>
            <a:pPr algn="l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 i="0" u="non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52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FALLBACK_LAYOUT" val="11"/>
  <p:tag name="MIO_SHOW_DATE" val="True"/>
  <p:tag name="MIO_SHOW_FOOTER" val="True"/>
  <p:tag name="MIO_SHOW_PAGENUMBER" val="True"/>
  <p:tag name="MIO_AVOID_BLANK_LAYOUT" val="True"/>
  <p:tag name="MIO_CD_LAYOUT_VALID_AREA" val="False"/>
  <p:tag name="MIO_NUMBER_OF_VALID_LAYOUTS" val="16"/>
  <p:tag name="MIO_HDS" val="True"/>
  <p:tag name="MIO_SKIPVERSION" val="01.01.0001 00:00:00"/>
  <p:tag name="MIO_EKGUID" val="106612b7-7cda-4c66-a943-3c88b56a92d2"/>
  <p:tag name="MIO_UPDATE" val="True"/>
  <p:tag name="MIO_VERSION" val="05.09.2018 15:12:17"/>
  <p:tag name="MIO_DBID" val="8E7267AE-489F-4B02-8040-8A98451BF141"/>
  <p:tag name="MIO_LASTDOWNLOADED" val="25.09.2018 11:11:43"/>
  <p:tag name="MIO_OBJECTNAME" val="Master Bayer AG 16:9 pre final"/>
  <p:tag name="MIO_CDID" val="cd9a71c7-8ed9-41a1-8303-1a6d1985851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heme/theme1.xml><?xml version="1.0" encoding="utf-8"?>
<a:theme xmlns:a="http://schemas.openxmlformats.org/drawingml/2006/main" name="1_PR_BAG_PPT-master_16-9">
  <a:themeElements>
    <a:clrScheme name="Bayer 2017">
      <a:dk1>
        <a:srgbClr val="000000"/>
      </a:dk1>
      <a:lt1>
        <a:srgbClr val="FFFFFF"/>
      </a:lt1>
      <a:dk2>
        <a:srgbClr val="FF3162"/>
      </a:dk2>
      <a:lt2>
        <a:srgbClr val="624963"/>
      </a:lt2>
      <a:accent1>
        <a:srgbClr val="10384F"/>
      </a:accent1>
      <a:accent2>
        <a:srgbClr val="00BCFF"/>
      </a:accent2>
      <a:accent3>
        <a:srgbClr val="004422"/>
      </a:accent3>
      <a:accent4>
        <a:srgbClr val="89D329"/>
      </a:accent4>
      <a:accent5>
        <a:srgbClr val="443247"/>
      </a:accent5>
      <a:accent6>
        <a:srgbClr val="D30F4B"/>
      </a:accent6>
      <a:hlink>
        <a:srgbClr val="00BCFF"/>
      </a:hlink>
      <a:folHlink>
        <a:srgbClr val="89D329"/>
      </a:folHlink>
    </a:clrScheme>
    <a:fontScheme name="Arial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ln>
          <a:noFill/>
        </a:ln>
      </a:spPr>
      <a:bodyPr rtlCol="0" anchor="ctr"/>
      <a:lstStyle>
        <a:defPPr algn="ctr" rtl="0" eaLnBrk="1" fontAlgn="auto" hangingPunct="1">
          <a:lnSpc>
            <a:spcPct val="100000"/>
          </a:lnSpc>
          <a:spcBef>
            <a:spcPts val="0"/>
          </a:spcBef>
          <a:spcAft>
            <a:spcPts val="0"/>
          </a:spcAft>
          <a:defRPr sz="1800" b="0" i="0" u="none" baseline="0" dirty="0" smtClean="0">
            <a:solidFill>
              <a:srgbClr val="FFFFFF"/>
            </a:solidFill>
            <a:latin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gray">
        <a:ln w="63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gray">
        <a:noFill/>
      </a:spPr>
      <a:bodyPr vert="horz" wrap="square" lIns="0" tIns="0" rIns="0" bIns="0" rtlCol="0">
        <a:noAutofit/>
      </a:bodyPr>
      <a:lstStyle>
        <a:defPPr algn="l" rtl="0" eaLnBrk="1" fontAlgn="auto" hangingPunct="1">
          <a:lnSpc>
            <a:spcPct val="100000"/>
          </a:lnSpc>
          <a:spcBef>
            <a:spcPts val="0"/>
          </a:spcBef>
          <a:spcAft>
            <a:spcPts val="0"/>
          </a:spcAft>
          <a:defRPr sz="1800" b="0" i="0" u="none" baseline="0" dirty="0" smtClean="0">
            <a:solidFill>
              <a:srgbClr val="000000"/>
            </a:solidFill>
            <a:latin typeface="Arial" panose="020B0604020202020204" pitchFamily="34" charset="0"/>
          </a:defRPr>
        </a:defPPr>
      </a:lstStyle>
    </a:txDef>
  </a:objectDefaults>
  <a:extraClrSchemeLst/>
  <a:custClrLst>
    <a:custClr name="Raspberry">
      <a:srgbClr val="D30F4B"/>
    </a:custClr>
    <a:custClr name="Fuchsia">
      <a:srgbClr val="FF3162"/>
    </a:custClr>
    <a:custClr name="DarkPurple">
      <a:srgbClr val="443247"/>
    </a:custClr>
    <a:custClr name="MidPurple">
      <a:srgbClr val="624963"/>
    </a:custClr>
    <a:custClr name="DarkBlue">
      <a:srgbClr val="10384F"/>
    </a:custClr>
    <a:custClr name="MidBlue">
      <a:srgbClr val="00617F"/>
    </a:custClr>
    <a:custClr name="Blue">
      <a:srgbClr val="0091DF"/>
    </a:custClr>
    <a:custClr name="BrightBlue">
      <a:srgbClr val="00BCFF"/>
    </a:custClr>
    <a:custClr name="DarkGreen">
      <a:srgbClr val="004422"/>
    </a:custClr>
    <a:custClr name="MidGreen">
      <a:srgbClr val="2B6636"/>
    </a:custClr>
    <a:custClr name="Green">
      <a:srgbClr val="66B512"/>
    </a:custClr>
    <a:custClr name="BrightGreen">
      <a:srgbClr val="89D329"/>
    </a:custClr>
    <a:custClr name="TrafficLightRed">
      <a:srgbClr val="CC0000"/>
    </a:custClr>
    <a:custClr name="TrafficLightYellow">
      <a:srgbClr val="FFCC00"/>
    </a:custClr>
    <a:custClr name="TrafficLightGreen">
      <a:srgbClr val="66B512"/>
    </a:custClr>
  </a:custClrLst>
  <a:extLst>
    <a:ext uri="{05A4C25C-085E-4340-85A3-A5531E510DB2}">
      <thm15:themeFamily xmlns:thm15="http://schemas.microsoft.com/office/thememl/2012/main" name="Präsentation2" id="{9F44F183-6967-4C37-BC3A-F846C6343AA8}" vid="{2CD6D4D1-CF9C-4B16-993C-2A26F7415D1B}"/>
    </a:ext>
  </a:extLst>
</a:theme>
</file>

<file path=ppt/theme/theme2.xml><?xml version="1.0" encoding="utf-8"?>
<a:theme xmlns:a="http://schemas.openxmlformats.org/drawingml/2006/main" name="Office Theme">
  <a:themeElements>
    <a:clrScheme name="Bayer 2017">
      <a:dk1>
        <a:srgbClr val="000000"/>
      </a:dk1>
      <a:lt1>
        <a:srgbClr val="FFFFFF"/>
      </a:lt1>
      <a:dk2>
        <a:srgbClr val="FF3162"/>
      </a:dk2>
      <a:lt2>
        <a:srgbClr val="624963"/>
      </a:lt2>
      <a:accent1>
        <a:srgbClr val="10384F"/>
      </a:accent1>
      <a:accent2>
        <a:srgbClr val="00BCFF"/>
      </a:accent2>
      <a:accent3>
        <a:srgbClr val="004422"/>
      </a:accent3>
      <a:accent4>
        <a:srgbClr val="89D329"/>
      </a:accent4>
      <a:accent5>
        <a:srgbClr val="443247"/>
      </a:accent5>
      <a:accent6>
        <a:srgbClr val="D30F4B"/>
      </a:accent6>
      <a:hlink>
        <a:srgbClr val="00BCFF"/>
      </a:hlink>
      <a:folHlink>
        <a:srgbClr val="89D329"/>
      </a:folHlink>
    </a:clrScheme>
    <a:fontScheme name="Arial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yer 2017">
      <a:dk1>
        <a:srgbClr val="000000"/>
      </a:dk1>
      <a:lt1>
        <a:srgbClr val="FFFFFF"/>
      </a:lt1>
      <a:dk2>
        <a:srgbClr val="FF3162"/>
      </a:dk2>
      <a:lt2>
        <a:srgbClr val="624963"/>
      </a:lt2>
      <a:accent1>
        <a:srgbClr val="10384F"/>
      </a:accent1>
      <a:accent2>
        <a:srgbClr val="00BCFF"/>
      </a:accent2>
      <a:accent3>
        <a:srgbClr val="004422"/>
      </a:accent3>
      <a:accent4>
        <a:srgbClr val="89D329"/>
      </a:accent4>
      <a:accent5>
        <a:srgbClr val="443247"/>
      </a:accent5>
      <a:accent6>
        <a:srgbClr val="D30F4B"/>
      </a:accent6>
      <a:hlink>
        <a:srgbClr val="00BCFF"/>
      </a:hlink>
      <a:folHlink>
        <a:srgbClr val="89D329"/>
      </a:folHlink>
    </a:clrScheme>
    <a:fontScheme name="Arial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3E99BF66958C42A66E79976FFA961E" ma:contentTypeVersion="13" ma:contentTypeDescription="Create a new document." ma:contentTypeScope="" ma:versionID="4e6ad9aa6114303f48788904f0d3b749">
  <xsd:schema xmlns:xsd="http://www.w3.org/2001/XMLSchema" xmlns:xs="http://www.w3.org/2001/XMLSchema" xmlns:p="http://schemas.microsoft.com/office/2006/metadata/properties" xmlns:ns3="8289ed70-f3a6-43b6-8d8a-3a8e79aa4a67" xmlns:ns4="7b75f460-8221-4c28-8298-70a17c5d3b07" targetNamespace="http://schemas.microsoft.com/office/2006/metadata/properties" ma:root="true" ma:fieldsID="eb80d717605806682700d3a61d6d44cb" ns3:_="" ns4:_="">
    <xsd:import namespace="8289ed70-f3a6-43b6-8d8a-3a8e79aa4a67"/>
    <xsd:import namespace="7b75f460-8221-4c28-8298-70a17c5d3b0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89ed70-f3a6-43b6-8d8a-3a8e79aa4a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75f460-8221-4c28-8298-70a17c5d3b0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5F9BAAB-52CA-4298-A76B-3FB5E86350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89ed70-f3a6-43b6-8d8a-3a8e79aa4a67"/>
    <ds:schemaRef ds:uri="7b75f460-8221-4c28-8298-70a17c5d3b0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9A3227A-FB05-468D-8DB0-7A0DBA919A75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8289ed70-f3a6-43b6-8d8a-3a8e79aa4a67"/>
    <ds:schemaRef ds:uri="http://purl.org/dc/terms/"/>
    <ds:schemaRef ds:uri="http://schemas.openxmlformats.org/package/2006/metadata/core-properties"/>
    <ds:schemaRef ds:uri="7b75f460-8221-4c28-8298-70a17c5d3b07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270C04B-9618-4247-B8C4-204E818BF4A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Master_Slides_16-9_2018-09-25</Template>
  <TotalTime>425</TotalTime>
  <Words>323</Words>
  <Application>Microsoft Office PowerPoint</Application>
  <PresentationFormat>A4 Paper (210x297 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1_PR_BAG_PPT-master_16-9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Headline</dc:title>
  <dc:creator>Paul Goulding</dc:creator>
  <cp:lastModifiedBy>Ana Paula Martins</cp:lastModifiedBy>
  <cp:revision>57</cp:revision>
  <cp:lastPrinted>2017-10-23T10:44:12Z</cp:lastPrinted>
  <dcterms:created xsi:type="dcterms:W3CDTF">2021-03-18T09:43:44Z</dcterms:created>
  <dcterms:modified xsi:type="dcterms:W3CDTF">2022-07-28T14:35:31Z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LabelPos">
    <vt:lpwstr>836;514;810;514;854;514</vt:lpwstr>
  </property>
  <property fmtid="{D5CDD505-2E9C-101B-9397-08002B2CF9AE}" pid="3" name="ContentTypeId">
    <vt:lpwstr>0x010100AE3E99BF66958C42A66E79976FFA961E</vt:lpwstr>
  </property>
  <property fmtid="{D5CDD505-2E9C-101B-9397-08002B2CF9AE}" pid="4" name="MSIP_Label_5a1b63d6-0f89-418a-b21e-659f9264eb7c_Enabled">
    <vt:lpwstr>true</vt:lpwstr>
  </property>
  <property fmtid="{D5CDD505-2E9C-101B-9397-08002B2CF9AE}" pid="5" name="MSIP_Label_5a1b63d6-0f89-418a-b21e-659f9264eb7c_SetDate">
    <vt:lpwstr>2022-07-28T14:35:31Z</vt:lpwstr>
  </property>
  <property fmtid="{D5CDD505-2E9C-101B-9397-08002B2CF9AE}" pid="6" name="MSIP_Label_5a1b63d6-0f89-418a-b21e-659f9264eb7c_Method">
    <vt:lpwstr>Privileged</vt:lpwstr>
  </property>
  <property fmtid="{D5CDD505-2E9C-101B-9397-08002B2CF9AE}" pid="7" name="MSIP_Label_5a1b63d6-0f89-418a-b21e-659f9264eb7c_Name">
    <vt:lpwstr>5a1b63d6-0f89-418a-b21e-659f9264eb7c</vt:lpwstr>
  </property>
  <property fmtid="{D5CDD505-2E9C-101B-9397-08002B2CF9AE}" pid="8" name="MSIP_Label_5a1b63d6-0f89-418a-b21e-659f9264eb7c_SiteId">
    <vt:lpwstr>fcb2b37b-5da0-466b-9b83-0014b67a7c78</vt:lpwstr>
  </property>
  <property fmtid="{D5CDD505-2E9C-101B-9397-08002B2CF9AE}" pid="9" name="MSIP_Label_5a1b63d6-0f89-418a-b21e-659f9264eb7c_ContentBits">
    <vt:lpwstr>2</vt:lpwstr>
  </property>
</Properties>
</file>